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0"/>
  </p:notesMasterIdLst>
  <p:sldIdLst>
    <p:sldId id="256" r:id="rId5"/>
    <p:sldId id="257" r:id="rId6"/>
    <p:sldId id="2059" r:id="rId7"/>
    <p:sldId id="258" r:id="rId8"/>
    <p:sldId id="259" r:id="rId9"/>
    <p:sldId id="260" r:id="rId10"/>
    <p:sldId id="261" r:id="rId11"/>
    <p:sldId id="2030" r:id="rId12"/>
    <p:sldId id="2028" r:id="rId13"/>
    <p:sldId id="2029" r:id="rId14"/>
    <p:sldId id="2026" r:id="rId15"/>
    <p:sldId id="2027" r:id="rId16"/>
    <p:sldId id="2049" r:id="rId17"/>
    <p:sldId id="366" r:id="rId18"/>
    <p:sldId id="364" r:id="rId19"/>
    <p:sldId id="2050" r:id="rId20"/>
    <p:sldId id="365" r:id="rId21"/>
    <p:sldId id="2051" r:id="rId22"/>
    <p:sldId id="344" r:id="rId23"/>
    <p:sldId id="345" r:id="rId24"/>
    <p:sldId id="267" r:id="rId25"/>
    <p:sldId id="2053" r:id="rId26"/>
    <p:sldId id="2054" r:id="rId27"/>
    <p:sldId id="2055" r:id="rId28"/>
    <p:sldId id="2056" r:id="rId29"/>
    <p:sldId id="2057" r:id="rId30"/>
    <p:sldId id="2058" r:id="rId31"/>
    <p:sldId id="2060" r:id="rId32"/>
    <p:sldId id="2061" r:id="rId33"/>
    <p:sldId id="2094" r:id="rId34"/>
    <p:sldId id="2067" r:id="rId35"/>
    <p:sldId id="2064" r:id="rId36"/>
    <p:sldId id="2063" r:id="rId37"/>
    <p:sldId id="2066" r:id="rId38"/>
    <p:sldId id="2065" r:id="rId39"/>
    <p:sldId id="2088" r:id="rId40"/>
    <p:sldId id="2068" r:id="rId41"/>
    <p:sldId id="2073" r:id="rId42"/>
    <p:sldId id="2074" r:id="rId43"/>
    <p:sldId id="2092" r:id="rId44"/>
    <p:sldId id="2086" r:id="rId45"/>
    <p:sldId id="2090" r:id="rId46"/>
    <p:sldId id="2084" r:id="rId47"/>
    <p:sldId id="2085" r:id="rId48"/>
    <p:sldId id="2087" r:id="rId49"/>
    <p:sldId id="2093" r:id="rId50"/>
    <p:sldId id="2072" r:id="rId51"/>
    <p:sldId id="2075" r:id="rId52"/>
    <p:sldId id="2076" r:id="rId53"/>
    <p:sldId id="2078" r:id="rId54"/>
    <p:sldId id="2082" r:id="rId55"/>
    <p:sldId id="2077" r:id="rId56"/>
    <p:sldId id="2079" r:id="rId57"/>
    <p:sldId id="2080" r:id="rId58"/>
    <p:sldId id="2081"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87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51CD9-E0E1-D158-6508-C9B3AB10489A}" v="50" dt="2026-06-29T10:10:20.598"/>
    <p1510:client id="{2DA034B8-D65D-9065-7351-E63149862984}" v="121" dt="2026-06-29T10:04:30.015"/>
    <p1510:client id="{B8E57D10-F990-43AC-9AE2-0E8588926A62}" v="5" dt="2026-06-29T12:02:23.2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ertje Bluekens | Iedereen Leest" userId="S::geertje.bluekens@iedereenleest.be::564b8508-e8fb-4f03-8bb1-d4732896e1f0" providerId="AD" clId="Web-{0016113B-5EEB-9336-812D-E4451052E253}"/>
    <pc:docChg chg="addSld delSld modSld sldOrd">
      <pc:chgData name="Geertje Bluekens | Iedereen Leest" userId="S::geertje.bluekens@iedereenleest.be::564b8508-e8fb-4f03-8bb1-d4732896e1f0" providerId="AD" clId="Web-{0016113B-5EEB-9336-812D-E4451052E253}" dt="2026-06-25T12:49:37.074" v="627" actId="14100"/>
      <pc:docMkLst>
        <pc:docMk/>
      </pc:docMkLst>
      <pc:sldChg chg="addSp modSp">
        <pc:chgData name="Geertje Bluekens | Iedereen Leest" userId="S::geertje.bluekens@iedereenleest.be::564b8508-e8fb-4f03-8bb1-d4732896e1f0" providerId="AD" clId="Web-{0016113B-5EEB-9336-812D-E4451052E253}" dt="2026-06-25T11:30:59.717" v="15"/>
        <pc:sldMkLst>
          <pc:docMk/>
          <pc:sldMk cId="41737368" sldId="2063"/>
        </pc:sldMkLst>
        <pc:spChg chg="mod">
          <ac:chgData name="Geertje Bluekens | Iedereen Leest" userId="S::geertje.bluekens@iedereenleest.be::564b8508-e8fb-4f03-8bb1-d4732896e1f0" providerId="AD" clId="Web-{0016113B-5EEB-9336-812D-E4451052E253}" dt="2026-06-25T11:30:50.842" v="14" actId="1076"/>
          <ac:spMkLst>
            <pc:docMk/>
            <pc:sldMk cId="41737368" sldId="2063"/>
            <ac:spMk id="2" creationId="{B8CF1E4B-E198-5413-E76E-D16E7C673B98}"/>
          </ac:spMkLst>
        </pc:spChg>
        <pc:spChg chg="mod">
          <ac:chgData name="Geertje Bluekens | Iedereen Leest" userId="S::geertje.bluekens@iedereenleest.be::564b8508-e8fb-4f03-8bb1-d4732896e1f0" providerId="AD" clId="Web-{0016113B-5EEB-9336-812D-E4451052E253}" dt="2026-06-25T11:30:40.404" v="13" actId="20577"/>
          <ac:spMkLst>
            <pc:docMk/>
            <pc:sldMk cId="41737368" sldId="2063"/>
            <ac:spMk id="3" creationId="{DD15C4BA-4A6D-2833-9363-FA35A9276752}"/>
          </ac:spMkLst>
        </pc:spChg>
        <pc:picChg chg="add">
          <ac:chgData name="Geertje Bluekens | Iedereen Leest" userId="S::geertje.bluekens@iedereenleest.be::564b8508-e8fb-4f03-8bb1-d4732896e1f0" providerId="AD" clId="Web-{0016113B-5EEB-9336-812D-E4451052E253}" dt="2026-06-25T11:30:59.717" v="15"/>
          <ac:picMkLst>
            <pc:docMk/>
            <pc:sldMk cId="41737368" sldId="2063"/>
            <ac:picMk id="5" creationId="{311D6275-E1EC-7E80-F18B-AE2F1EC44281}"/>
          </ac:picMkLst>
        </pc:picChg>
      </pc:sldChg>
      <pc:sldChg chg="modSp">
        <pc:chgData name="Geertje Bluekens | Iedereen Leest" userId="S::geertje.bluekens@iedereenleest.be::564b8508-e8fb-4f03-8bb1-d4732896e1f0" providerId="AD" clId="Web-{0016113B-5EEB-9336-812D-E4451052E253}" dt="2026-06-25T11:33:13.598" v="69" actId="20577"/>
        <pc:sldMkLst>
          <pc:docMk/>
          <pc:sldMk cId="1626798759" sldId="2065"/>
        </pc:sldMkLst>
        <pc:spChg chg="mod">
          <ac:chgData name="Geertje Bluekens | Iedereen Leest" userId="S::geertje.bluekens@iedereenleest.be::564b8508-e8fb-4f03-8bb1-d4732896e1f0" providerId="AD" clId="Web-{0016113B-5EEB-9336-812D-E4451052E253}" dt="2026-06-25T11:33:13.598" v="69" actId="20577"/>
          <ac:spMkLst>
            <pc:docMk/>
            <pc:sldMk cId="1626798759" sldId="2065"/>
            <ac:spMk id="11" creationId="{1EC3C035-0291-B5AD-A830-759C58707740}"/>
          </ac:spMkLst>
        </pc:spChg>
      </pc:sldChg>
      <pc:sldChg chg="modSp">
        <pc:chgData name="Geertje Bluekens | Iedereen Leest" userId="S::geertje.bluekens@iedereenleest.be::564b8508-e8fb-4f03-8bb1-d4732896e1f0" providerId="AD" clId="Web-{0016113B-5EEB-9336-812D-E4451052E253}" dt="2026-06-25T12:05:20.923" v="415" actId="1076"/>
        <pc:sldMkLst>
          <pc:docMk/>
          <pc:sldMk cId="3558746316" sldId="2066"/>
        </pc:sldMkLst>
        <pc:spChg chg="mod">
          <ac:chgData name="Geertje Bluekens | Iedereen Leest" userId="S::geertje.bluekens@iedereenleest.be::564b8508-e8fb-4f03-8bb1-d4732896e1f0" providerId="AD" clId="Web-{0016113B-5EEB-9336-812D-E4451052E253}" dt="2026-06-25T12:05:20.923" v="415" actId="1076"/>
          <ac:spMkLst>
            <pc:docMk/>
            <pc:sldMk cId="3558746316" sldId="2066"/>
            <ac:spMk id="11" creationId="{EB785029-0468-0577-085A-EE6CB2E50F67}"/>
          </ac:spMkLst>
        </pc:spChg>
      </pc:sldChg>
      <pc:sldChg chg="modSp add replId">
        <pc:chgData name="Geertje Bluekens | Iedereen Leest" userId="S::geertje.bluekens@iedereenleest.be::564b8508-e8fb-4f03-8bb1-d4732896e1f0" providerId="AD" clId="Web-{0016113B-5EEB-9336-812D-E4451052E253}" dt="2026-06-25T12:05:48.409" v="419" actId="20577"/>
        <pc:sldMkLst>
          <pc:docMk/>
          <pc:sldMk cId="2864077025" sldId="2068"/>
        </pc:sldMkLst>
        <pc:spChg chg="mod">
          <ac:chgData name="Geertje Bluekens | Iedereen Leest" userId="S::geertje.bluekens@iedereenleest.be::564b8508-e8fb-4f03-8bb1-d4732896e1f0" providerId="AD" clId="Web-{0016113B-5EEB-9336-812D-E4451052E253}" dt="2026-06-25T12:05:48.409" v="419" actId="20577"/>
          <ac:spMkLst>
            <pc:docMk/>
            <pc:sldMk cId="2864077025" sldId="2068"/>
            <ac:spMk id="2" creationId="{5D4930AD-E5E1-CA2A-8D92-B904A6A13F60}"/>
          </ac:spMkLst>
        </pc:spChg>
        <pc:spChg chg="mod">
          <ac:chgData name="Geertje Bluekens | Iedereen Leest" userId="S::geertje.bluekens@iedereenleest.be::564b8508-e8fb-4f03-8bb1-d4732896e1f0" providerId="AD" clId="Web-{0016113B-5EEB-9336-812D-E4451052E253}" dt="2026-06-25T11:40:42.178" v="201" actId="14100"/>
          <ac:spMkLst>
            <pc:docMk/>
            <pc:sldMk cId="2864077025" sldId="2068"/>
            <ac:spMk id="3" creationId="{B013EF0C-9382-E7EE-76F8-79F5988832B9}"/>
          </ac:spMkLst>
        </pc:spChg>
      </pc:sldChg>
      <pc:sldChg chg="addSp delSp modSp add replId">
        <pc:chgData name="Geertje Bluekens | Iedereen Leest" userId="S::geertje.bluekens@iedereenleest.be::564b8508-e8fb-4f03-8bb1-d4732896e1f0" providerId="AD" clId="Web-{0016113B-5EEB-9336-812D-E4451052E253}" dt="2026-06-25T12:07:18.693" v="423" actId="1076"/>
        <pc:sldMkLst>
          <pc:docMk/>
          <pc:sldMk cId="1577865127" sldId="2072"/>
        </pc:sldMkLst>
        <pc:spChg chg="mod">
          <ac:chgData name="Geertje Bluekens | Iedereen Leest" userId="S::geertje.bluekens@iedereenleest.be::564b8508-e8fb-4f03-8bb1-d4732896e1f0" providerId="AD" clId="Web-{0016113B-5EEB-9336-812D-E4451052E253}" dt="2026-06-25T11:36:12.339" v="186" actId="20577"/>
          <ac:spMkLst>
            <pc:docMk/>
            <pc:sldMk cId="1577865127" sldId="2072"/>
            <ac:spMk id="3" creationId="{40B14890-4AC5-8BA8-CF8B-8E019C4A45D9}"/>
          </ac:spMkLst>
        </pc:spChg>
        <pc:picChg chg="add mod modCrop">
          <ac:chgData name="Geertje Bluekens | Iedereen Leest" userId="S::geertje.bluekens@iedereenleest.be::564b8508-e8fb-4f03-8bb1-d4732896e1f0" providerId="AD" clId="Web-{0016113B-5EEB-9336-812D-E4451052E253}" dt="2026-06-25T12:07:18.693" v="423" actId="1076"/>
          <ac:picMkLst>
            <pc:docMk/>
            <pc:sldMk cId="1577865127" sldId="2072"/>
            <ac:picMk id="4" creationId="{0D15F68B-FFEB-18C8-F1BF-0BD928CAD3E3}"/>
          </ac:picMkLst>
        </pc:picChg>
      </pc:sldChg>
      <pc:sldChg chg="delSp modSp add replId">
        <pc:chgData name="Geertje Bluekens | Iedereen Leest" userId="S::geertje.bluekens@iedereenleest.be::564b8508-e8fb-4f03-8bb1-d4732896e1f0" providerId="AD" clId="Web-{0016113B-5EEB-9336-812D-E4451052E253}" dt="2026-06-25T12:31:06.530" v="519"/>
        <pc:sldMkLst>
          <pc:docMk/>
          <pc:sldMk cId="96198665" sldId="2073"/>
        </pc:sldMkLst>
        <pc:spChg chg="mod">
          <ac:chgData name="Geertje Bluekens | Iedereen Leest" userId="S::geertje.bluekens@iedereenleest.be::564b8508-e8fb-4f03-8bb1-d4732896e1f0" providerId="AD" clId="Web-{0016113B-5EEB-9336-812D-E4451052E253}" dt="2026-06-25T12:31:05.952" v="518" actId="20577"/>
          <ac:spMkLst>
            <pc:docMk/>
            <pc:sldMk cId="96198665" sldId="2073"/>
            <ac:spMk id="2" creationId="{51D0DE00-0825-E6A9-9284-F00A2FFD76D4}"/>
          </ac:spMkLst>
        </pc:spChg>
        <pc:spChg chg="mod">
          <ac:chgData name="Geertje Bluekens | Iedereen Leest" userId="S::geertje.bluekens@iedereenleest.be::564b8508-e8fb-4f03-8bb1-d4732896e1f0" providerId="AD" clId="Web-{0016113B-5EEB-9336-812D-E4451052E253}" dt="2026-06-25T11:59:52.332" v="372" actId="20577"/>
          <ac:spMkLst>
            <pc:docMk/>
            <pc:sldMk cId="96198665" sldId="2073"/>
            <ac:spMk id="3" creationId="{97DB87CA-EBCF-F649-3A82-848A44986CA5}"/>
          </ac:spMkLst>
        </pc:spChg>
      </pc:sldChg>
      <pc:sldChg chg="addSp modSp add replId">
        <pc:chgData name="Geertje Bluekens | Iedereen Leest" userId="S::geertje.bluekens@iedereenleest.be::564b8508-e8fb-4f03-8bb1-d4732896e1f0" providerId="AD" clId="Web-{0016113B-5EEB-9336-812D-E4451052E253}" dt="2026-06-25T12:03:32.169" v="410" actId="1076"/>
        <pc:sldMkLst>
          <pc:docMk/>
          <pc:sldMk cId="896345012" sldId="2074"/>
        </pc:sldMkLst>
        <pc:spChg chg="mod">
          <ac:chgData name="Geertje Bluekens | Iedereen Leest" userId="S::geertje.bluekens@iedereenleest.be::564b8508-e8fb-4f03-8bb1-d4732896e1f0" providerId="AD" clId="Web-{0016113B-5EEB-9336-812D-E4451052E253}" dt="2026-06-25T12:03:32.169" v="410" actId="1076"/>
          <ac:spMkLst>
            <pc:docMk/>
            <pc:sldMk cId="896345012" sldId="2074"/>
            <ac:spMk id="2" creationId="{9659ECC5-E4F6-31CC-DC75-8FB20D6A964D}"/>
          </ac:spMkLst>
        </pc:spChg>
        <pc:spChg chg="mod">
          <ac:chgData name="Geertje Bluekens | Iedereen Leest" userId="S::geertje.bluekens@iedereenleest.be::564b8508-e8fb-4f03-8bb1-d4732896e1f0" providerId="AD" clId="Web-{0016113B-5EEB-9336-812D-E4451052E253}" dt="2026-06-25T12:00:36.443" v="381" actId="20577"/>
          <ac:spMkLst>
            <pc:docMk/>
            <pc:sldMk cId="896345012" sldId="2074"/>
            <ac:spMk id="3" creationId="{1FDBD8D1-DC46-06E8-08B3-46A2BEB2B9FF}"/>
          </ac:spMkLst>
        </pc:spChg>
        <pc:picChg chg="add mod">
          <ac:chgData name="Geertje Bluekens | Iedereen Leest" userId="S::geertje.bluekens@iedereenleest.be::564b8508-e8fb-4f03-8bb1-d4732896e1f0" providerId="AD" clId="Web-{0016113B-5EEB-9336-812D-E4451052E253}" dt="2026-06-25T12:03:22.200" v="409" actId="1076"/>
          <ac:picMkLst>
            <pc:docMk/>
            <pc:sldMk cId="896345012" sldId="2074"/>
            <ac:picMk id="4" creationId="{F0E4406D-CE1B-0968-E76E-CC22DE219148}"/>
          </ac:picMkLst>
        </pc:picChg>
      </pc:sldChg>
      <pc:sldChg chg="addSp delSp modSp add replId">
        <pc:chgData name="Geertje Bluekens | Iedereen Leest" userId="S::geertje.bluekens@iedereenleest.be::564b8508-e8fb-4f03-8bb1-d4732896e1f0" providerId="AD" clId="Web-{0016113B-5EEB-9336-812D-E4451052E253}" dt="2026-06-25T12:47:37.038" v="597" actId="14100"/>
        <pc:sldMkLst>
          <pc:docMk/>
          <pc:sldMk cId="2039770845" sldId="2075"/>
        </pc:sldMkLst>
        <pc:spChg chg="add mod">
          <ac:chgData name="Geertje Bluekens | Iedereen Leest" userId="S::geertje.bluekens@iedereenleest.be::564b8508-e8fb-4f03-8bb1-d4732896e1f0" providerId="AD" clId="Web-{0016113B-5EEB-9336-812D-E4451052E253}" dt="2026-06-25T12:47:37.038" v="597" actId="14100"/>
          <ac:spMkLst>
            <pc:docMk/>
            <pc:sldMk cId="2039770845" sldId="2075"/>
            <ac:spMk id="6" creationId="{96A2CF1C-6671-13CF-C751-F3EA052BB7E3}"/>
          </ac:spMkLst>
        </pc:spChg>
        <pc:picChg chg="mod modCrop">
          <ac:chgData name="Geertje Bluekens | Iedereen Leest" userId="S::geertje.bluekens@iedereenleest.be::564b8508-e8fb-4f03-8bb1-d4732896e1f0" providerId="AD" clId="Web-{0016113B-5EEB-9336-812D-E4451052E253}" dt="2026-06-25T12:11:11.781" v="430" actId="1076"/>
          <ac:picMkLst>
            <pc:docMk/>
            <pc:sldMk cId="2039770845" sldId="2075"/>
            <ac:picMk id="4" creationId="{3746F931-F1E1-5964-B98A-B11B2961B581}"/>
          </ac:picMkLst>
        </pc:picChg>
      </pc:sldChg>
      <pc:sldChg chg="addSp delSp modSp add ord replId">
        <pc:chgData name="Geertje Bluekens | Iedereen Leest" userId="S::geertje.bluekens@iedereenleest.be::564b8508-e8fb-4f03-8bb1-d4732896e1f0" providerId="AD" clId="Web-{0016113B-5EEB-9336-812D-E4451052E253}" dt="2026-06-25T12:49:23.776" v="620"/>
        <pc:sldMkLst>
          <pc:docMk/>
          <pc:sldMk cId="186370068" sldId="2076"/>
        </pc:sldMkLst>
        <pc:picChg chg="mod modCrop">
          <ac:chgData name="Geertje Bluekens | Iedereen Leest" userId="S::geertje.bluekens@iedereenleest.be::564b8508-e8fb-4f03-8bb1-d4732896e1f0" providerId="AD" clId="Web-{0016113B-5EEB-9336-812D-E4451052E253}" dt="2026-06-25T12:13:03.332" v="438" actId="1076"/>
          <ac:picMkLst>
            <pc:docMk/>
            <pc:sldMk cId="186370068" sldId="2076"/>
            <ac:picMk id="4" creationId="{91505D8E-8710-54AD-8240-C8561DBE086A}"/>
          </ac:picMkLst>
        </pc:picChg>
      </pc:sldChg>
      <pc:sldChg chg="addSp delSp modSp add ord replId">
        <pc:chgData name="Geertje Bluekens | Iedereen Leest" userId="S::geertje.bluekens@iedereenleest.be::564b8508-e8fb-4f03-8bb1-d4732896e1f0" providerId="AD" clId="Web-{0016113B-5EEB-9336-812D-E4451052E253}" dt="2026-06-25T12:15:56.042" v="467" actId="1076"/>
        <pc:sldMkLst>
          <pc:docMk/>
          <pc:sldMk cId="1268210966" sldId="2077"/>
        </pc:sldMkLst>
        <pc:picChg chg="add mod modCrop">
          <ac:chgData name="Geertje Bluekens | Iedereen Leest" userId="S::geertje.bluekens@iedereenleest.be::564b8508-e8fb-4f03-8bb1-d4732896e1f0" providerId="AD" clId="Web-{0016113B-5EEB-9336-812D-E4451052E253}" dt="2026-06-25T12:15:56.042" v="467" actId="1076"/>
          <ac:picMkLst>
            <pc:docMk/>
            <pc:sldMk cId="1268210966" sldId="2077"/>
            <ac:picMk id="3" creationId="{EFD97425-1906-B6EC-1F0C-C2C529C91F94}"/>
          </ac:picMkLst>
        </pc:picChg>
      </pc:sldChg>
      <pc:sldChg chg="addSp delSp modSp add ord replId">
        <pc:chgData name="Geertje Bluekens | Iedereen Leest" userId="S::geertje.bluekens@iedereenleest.be::564b8508-e8fb-4f03-8bb1-d4732896e1f0" providerId="AD" clId="Web-{0016113B-5EEB-9336-812D-E4451052E253}" dt="2026-06-25T12:49:37.074" v="627" actId="14100"/>
        <pc:sldMkLst>
          <pc:docMk/>
          <pc:sldMk cId="3460992813" sldId="2078"/>
        </pc:sldMkLst>
        <pc:spChg chg="add mod">
          <ac:chgData name="Geertje Bluekens | Iedereen Leest" userId="S::geertje.bluekens@iedereenleest.be::564b8508-e8fb-4f03-8bb1-d4732896e1f0" providerId="AD" clId="Web-{0016113B-5EEB-9336-812D-E4451052E253}" dt="2026-06-25T12:49:37.074" v="627" actId="14100"/>
          <ac:spMkLst>
            <pc:docMk/>
            <pc:sldMk cId="3460992813" sldId="2078"/>
            <ac:spMk id="6" creationId="{6A65AAC8-5F68-6129-8A76-678313734ED6}"/>
          </ac:spMkLst>
        </pc:spChg>
        <pc:picChg chg="add del mod modCrop">
          <ac:chgData name="Geertje Bluekens | Iedereen Leest" userId="S::geertje.bluekens@iedereenleest.be::564b8508-e8fb-4f03-8bb1-d4732896e1f0" providerId="AD" clId="Web-{0016113B-5EEB-9336-812D-E4451052E253}" dt="2026-06-25T12:15:20.478" v="462" actId="1076"/>
          <ac:picMkLst>
            <pc:docMk/>
            <pc:sldMk cId="3460992813" sldId="2078"/>
            <ac:picMk id="4" creationId="{D5B563EF-CAEF-6F50-ED52-A082543EEE77}"/>
          </ac:picMkLst>
        </pc:picChg>
      </pc:sldChg>
      <pc:sldChg chg="addSp delSp modSp add replId">
        <pc:chgData name="Geertje Bluekens | Iedereen Leest" userId="S::geertje.bluekens@iedereenleest.be::564b8508-e8fb-4f03-8bb1-d4732896e1f0" providerId="AD" clId="Web-{0016113B-5EEB-9336-812D-E4451052E253}" dt="2026-06-25T12:16:45.700" v="473" actId="1076"/>
        <pc:sldMkLst>
          <pc:docMk/>
          <pc:sldMk cId="1126679304" sldId="2079"/>
        </pc:sldMkLst>
        <pc:picChg chg="add mod modCrop">
          <ac:chgData name="Geertje Bluekens | Iedereen Leest" userId="S::geertje.bluekens@iedereenleest.be::564b8508-e8fb-4f03-8bb1-d4732896e1f0" providerId="AD" clId="Web-{0016113B-5EEB-9336-812D-E4451052E253}" dt="2026-06-25T12:16:45.700" v="473" actId="1076"/>
          <ac:picMkLst>
            <pc:docMk/>
            <pc:sldMk cId="1126679304" sldId="2079"/>
            <ac:picMk id="4" creationId="{B80DA528-8B23-0232-E9D5-0DA6EA9DA296}"/>
          </ac:picMkLst>
        </pc:picChg>
      </pc:sldChg>
      <pc:sldChg chg="addSp delSp modSp add replId">
        <pc:chgData name="Geertje Bluekens | Iedereen Leest" userId="S::geertje.bluekens@iedereenleest.be::564b8508-e8fb-4f03-8bb1-d4732896e1f0" providerId="AD" clId="Web-{0016113B-5EEB-9336-812D-E4451052E253}" dt="2026-06-25T12:17:30.358" v="479" actId="1076"/>
        <pc:sldMkLst>
          <pc:docMk/>
          <pc:sldMk cId="1238458886" sldId="2080"/>
        </pc:sldMkLst>
        <pc:picChg chg="add mod modCrop">
          <ac:chgData name="Geertje Bluekens | Iedereen Leest" userId="S::geertje.bluekens@iedereenleest.be::564b8508-e8fb-4f03-8bb1-d4732896e1f0" providerId="AD" clId="Web-{0016113B-5EEB-9336-812D-E4451052E253}" dt="2026-06-25T12:17:30.358" v="479" actId="1076"/>
          <ac:picMkLst>
            <pc:docMk/>
            <pc:sldMk cId="1238458886" sldId="2080"/>
            <ac:picMk id="3" creationId="{859851E3-CF1B-1BDB-E5D1-B180A3CC398D}"/>
          </ac:picMkLst>
        </pc:picChg>
      </pc:sldChg>
      <pc:sldChg chg="addSp delSp modSp add replId">
        <pc:chgData name="Geertje Bluekens | Iedereen Leest" userId="S::geertje.bluekens@iedereenleest.be::564b8508-e8fb-4f03-8bb1-d4732896e1f0" providerId="AD" clId="Web-{0016113B-5EEB-9336-812D-E4451052E253}" dt="2026-06-25T12:18:08.938" v="486" actId="1076"/>
        <pc:sldMkLst>
          <pc:docMk/>
          <pc:sldMk cId="2574733890" sldId="2081"/>
        </pc:sldMkLst>
        <pc:picChg chg="add mod modCrop">
          <ac:chgData name="Geertje Bluekens | Iedereen Leest" userId="S::geertje.bluekens@iedereenleest.be::564b8508-e8fb-4f03-8bb1-d4732896e1f0" providerId="AD" clId="Web-{0016113B-5EEB-9336-812D-E4451052E253}" dt="2026-06-25T12:18:08.938" v="486" actId="1076"/>
          <ac:picMkLst>
            <pc:docMk/>
            <pc:sldMk cId="2574733890" sldId="2081"/>
            <ac:picMk id="4" creationId="{BB6C9B99-A93E-DB06-4078-0C8DF697E295}"/>
          </ac:picMkLst>
        </pc:picChg>
      </pc:sldChg>
      <pc:sldChg chg="addSp delSp modSp add replId">
        <pc:chgData name="Geertje Bluekens | Iedereen Leest" userId="S::geertje.bluekens@iedereenleest.be::564b8508-e8fb-4f03-8bb1-d4732896e1f0" providerId="AD" clId="Web-{0016113B-5EEB-9336-812D-E4451052E253}" dt="2026-06-25T12:19:20.784" v="492" actId="1076"/>
        <pc:sldMkLst>
          <pc:docMk/>
          <pc:sldMk cId="4216524656" sldId="2082"/>
        </pc:sldMkLst>
        <pc:picChg chg="add mod modCrop">
          <ac:chgData name="Geertje Bluekens | Iedereen Leest" userId="S::geertje.bluekens@iedereenleest.be::564b8508-e8fb-4f03-8bb1-d4732896e1f0" providerId="AD" clId="Web-{0016113B-5EEB-9336-812D-E4451052E253}" dt="2026-06-25T12:19:20.784" v="492" actId="1076"/>
          <ac:picMkLst>
            <pc:docMk/>
            <pc:sldMk cId="4216524656" sldId="2082"/>
            <ac:picMk id="3" creationId="{22825351-CE34-9872-C7D5-3B168B4250C2}"/>
          </ac:picMkLst>
        </pc:picChg>
      </pc:sldChg>
    </pc:docChg>
  </pc:docChgLst>
  <pc:docChgLst>
    <pc:chgData name="Geertje Bluekens | Iedereen Leest" userId="S::geertje.bluekens@iedereenleest.be::564b8508-e8fb-4f03-8bb1-d4732896e1f0" providerId="AD" clId="Web-{A7C4BB98-702D-7676-15E5-02012D45F810}"/>
    <pc:docChg chg="delSld modSld">
      <pc:chgData name="Geertje Bluekens | Iedereen Leest" userId="S::geertje.bluekens@iedereenleest.be::564b8508-e8fb-4f03-8bb1-d4732896e1f0" providerId="AD" clId="Web-{A7C4BB98-702D-7676-15E5-02012D45F810}" dt="2026-06-26T12:25:17.948" v="733" actId="20577"/>
      <pc:docMkLst>
        <pc:docMk/>
      </pc:docMkLst>
      <pc:sldChg chg="modSp">
        <pc:chgData name="Geertje Bluekens | Iedereen Leest" userId="S::geertje.bluekens@iedereenleest.be::564b8508-e8fb-4f03-8bb1-d4732896e1f0" providerId="AD" clId="Web-{A7C4BB98-702D-7676-15E5-02012D45F810}" dt="2026-06-26T12:25:17.948" v="733" actId="20577"/>
        <pc:sldMkLst>
          <pc:docMk/>
          <pc:sldMk cId="1594035740" sldId="2064"/>
        </pc:sldMkLst>
        <pc:spChg chg="mod">
          <ac:chgData name="Geertje Bluekens | Iedereen Leest" userId="S::geertje.bluekens@iedereenleest.be::564b8508-e8fb-4f03-8bb1-d4732896e1f0" providerId="AD" clId="Web-{A7C4BB98-702D-7676-15E5-02012D45F810}" dt="2026-06-26T12:25:02.244" v="727" actId="1076"/>
          <ac:spMkLst>
            <pc:docMk/>
            <pc:sldMk cId="1594035740" sldId="2064"/>
            <ac:spMk id="2" creationId="{0E6B89D2-708C-6CB5-7EDB-6E66A81663AA}"/>
          </ac:spMkLst>
        </pc:spChg>
        <pc:spChg chg="mod">
          <ac:chgData name="Geertje Bluekens | Iedereen Leest" userId="S::geertje.bluekens@iedereenleest.be::564b8508-e8fb-4f03-8bb1-d4732896e1f0" providerId="AD" clId="Web-{A7C4BB98-702D-7676-15E5-02012D45F810}" dt="2026-06-26T12:25:17.948" v="733" actId="20577"/>
          <ac:spMkLst>
            <pc:docMk/>
            <pc:sldMk cId="1594035740" sldId="2064"/>
            <ac:spMk id="11" creationId="{2FE0A3CB-222E-AC1A-5B39-881A5A6FE73D}"/>
          </ac:spMkLst>
        </pc:spChg>
      </pc:sldChg>
      <pc:sldChg chg="delSp modSp">
        <pc:chgData name="Geertje Bluekens | Iedereen Leest" userId="S::geertje.bluekens@iedereenleest.be::564b8508-e8fb-4f03-8bb1-d4732896e1f0" providerId="AD" clId="Web-{A7C4BB98-702D-7676-15E5-02012D45F810}" dt="2026-06-26T09:27:21.269" v="250" actId="14100"/>
        <pc:sldMkLst>
          <pc:docMk/>
          <pc:sldMk cId="2039770845" sldId="2075"/>
        </pc:sldMkLst>
        <pc:spChg chg="mod">
          <ac:chgData name="Geertje Bluekens | Iedereen Leest" userId="S::geertje.bluekens@iedereenleest.be::564b8508-e8fb-4f03-8bb1-d4732896e1f0" providerId="AD" clId="Web-{A7C4BB98-702D-7676-15E5-02012D45F810}" dt="2026-06-26T09:27:21.269" v="250" actId="14100"/>
          <ac:spMkLst>
            <pc:docMk/>
            <pc:sldMk cId="2039770845" sldId="2075"/>
            <ac:spMk id="3" creationId="{A298036F-72CE-F1EB-4689-D74549317381}"/>
          </ac:spMkLst>
        </pc:spChg>
        <pc:spChg chg="mod">
          <ac:chgData name="Geertje Bluekens | Iedereen Leest" userId="S::geertje.bluekens@iedereenleest.be::564b8508-e8fb-4f03-8bb1-d4732896e1f0" providerId="AD" clId="Web-{A7C4BB98-702D-7676-15E5-02012D45F810}" dt="2026-06-26T09:26:44.205" v="245" actId="14100"/>
          <ac:spMkLst>
            <pc:docMk/>
            <pc:sldMk cId="2039770845" sldId="2075"/>
            <ac:spMk id="6" creationId="{96A2CF1C-6671-13CF-C751-F3EA052BB7E3}"/>
          </ac:spMkLst>
        </pc:spChg>
      </pc:sldChg>
      <pc:sldChg chg="addSp delSp modSp">
        <pc:chgData name="Geertje Bluekens | Iedereen Leest" userId="S::geertje.bluekens@iedereenleest.be::564b8508-e8fb-4f03-8bb1-d4732896e1f0" providerId="AD" clId="Web-{A7C4BB98-702D-7676-15E5-02012D45F810}" dt="2026-06-26T12:04:25.496" v="401" actId="14100"/>
        <pc:sldMkLst>
          <pc:docMk/>
          <pc:sldMk cId="186370068" sldId="2076"/>
        </pc:sldMkLst>
        <pc:spChg chg="add mod">
          <ac:chgData name="Geertje Bluekens | Iedereen Leest" userId="S::geertje.bluekens@iedereenleest.be::564b8508-e8fb-4f03-8bb1-d4732896e1f0" providerId="AD" clId="Web-{A7C4BB98-702D-7676-15E5-02012D45F810}" dt="2026-06-26T12:04:25.496" v="401" actId="14100"/>
          <ac:spMkLst>
            <pc:docMk/>
            <pc:sldMk cId="186370068" sldId="2076"/>
            <ac:spMk id="6" creationId="{C4A9EFF7-7582-40A3-C65D-8D77FFE3E566}"/>
          </ac:spMkLst>
        </pc:spChg>
      </pc:sldChg>
      <pc:sldChg chg="addSp delSp modSp">
        <pc:chgData name="Geertje Bluekens | Iedereen Leest" userId="S::geertje.bluekens@iedereenleest.be::564b8508-e8fb-4f03-8bb1-d4732896e1f0" providerId="AD" clId="Web-{A7C4BB98-702D-7676-15E5-02012D45F810}" dt="2026-06-26T12:16:36.710" v="596" actId="20577"/>
        <pc:sldMkLst>
          <pc:docMk/>
          <pc:sldMk cId="1268210966" sldId="2077"/>
        </pc:sldMkLst>
        <pc:spChg chg="add mod">
          <ac:chgData name="Geertje Bluekens | Iedereen Leest" userId="S::geertje.bluekens@iedereenleest.be::564b8508-e8fb-4f03-8bb1-d4732896e1f0" providerId="AD" clId="Web-{A7C4BB98-702D-7676-15E5-02012D45F810}" dt="2026-06-26T12:16:36.710" v="596" actId="20577"/>
          <ac:spMkLst>
            <pc:docMk/>
            <pc:sldMk cId="1268210966" sldId="2077"/>
            <ac:spMk id="4" creationId="{DF38DFF9-60A8-F186-56ED-D0153DE72E4F}"/>
          </ac:spMkLst>
        </pc:spChg>
      </pc:sldChg>
      <pc:sldChg chg="modSp">
        <pc:chgData name="Geertje Bluekens | Iedereen Leest" userId="S::geertje.bluekens@iedereenleest.be::564b8508-e8fb-4f03-8bb1-d4732896e1f0" providerId="AD" clId="Web-{A7C4BB98-702D-7676-15E5-02012D45F810}" dt="2026-06-26T11:50:21.839" v="254" actId="20577"/>
        <pc:sldMkLst>
          <pc:docMk/>
          <pc:sldMk cId="3460992813" sldId="2078"/>
        </pc:sldMkLst>
        <pc:spChg chg="mod">
          <ac:chgData name="Geertje Bluekens | Iedereen Leest" userId="S::geertje.bluekens@iedereenleest.be::564b8508-e8fb-4f03-8bb1-d4732896e1f0" providerId="AD" clId="Web-{A7C4BB98-702D-7676-15E5-02012D45F810}" dt="2026-06-26T11:50:21.839" v="254" actId="20577"/>
          <ac:spMkLst>
            <pc:docMk/>
            <pc:sldMk cId="3460992813" sldId="2078"/>
            <ac:spMk id="3" creationId="{F467F58D-7B1A-4A80-D5BE-67E67326EE2E}"/>
          </ac:spMkLst>
        </pc:spChg>
        <pc:spChg chg="mod">
          <ac:chgData name="Geertje Bluekens | Iedereen Leest" userId="S::geertje.bluekens@iedereenleest.be::564b8508-e8fb-4f03-8bb1-d4732896e1f0" providerId="AD" clId="Web-{A7C4BB98-702D-7676-15E5-02012D45F810}" dt="2026-06-26T08:18:11.891" v="142" actId="20577"/>
          <ac:spMkLst>
            <pc:docMk/>
            <pc:sldMk cId="3460992813" sldId="2078"/>
            <ac:spMk id="6" creationId="{6A65AAC8-5F68-6129-8A76-678313734ED6}"/>
          </ac:spMkLst>
        </pc:spChg>
      </pc:sldChg>
      <pc:sldChg chg="modSp">
        <pc:chgData name="Geertje Bluekens | Iedereen Leest" userId="S::geertje.bluekens@iedereenleest.be::564b8508-e8fb-4f03-8bb1-d4732896e1f0" providerId="AD" clId="Web-{A7C4BB98-702D-7676-15E5-02012D45F810}" dt="2026-06-26T12:02:21.304" v="364" actId="1076"/>
        <pc:sldMkLst>
          <pc:docMk/>
          <pc:sldMk cId="1126679304" sldId="2079"/>
        </pc:sldMkLst>
        <pc:spChg chg="mod">
          <ac:chgData name="Geertje Bluekens | Iedereen Leest" userId="S::geertje.bluekens@iedereenleest.be::564b8508-e8fb-4f03-8bb1-d4732896e1f0" providerId="AD" clId="Web-{A7C4BB98-702D-7676-15E5-02012D45F810}" dt="2026-06-26T12:02:21.304" v="364" actId="1076"/>
          <ac:spMkLst>
            <pc:docMk/>
            <pc:sldMk cId="1126679304" sldId="2079"/>
            <ac:spMk id="2" creationId="{9DD6A40E-7E43-30A4-7C9F-A2AAA844549B}"/>
          </ac:spMkLst>
        </pc:spChg>
      </pc:sldChg>
      <pc:sldChg chg="addSp delSp modSp">
        <pc:chgData name="Geertje Bluekens | Iedereen Leest" userId="S::geertje.bluekens@iedereenleest.be::564b8508-e8fb-4f03-8bb1-d4732896e1f0" providerId="AD" clId="Web-{A7C4BB98-702D-7676-15E5-02012D45F810}" dt="2026-06-26T12:23:04.553" v="721"/>
        <pc:sldMkLst>
          <pc:docMk/>
          <pc:sldMk cId="2574733890" sldId="2081"/>
        </pc:sldMkLst>
        <pc:spChg chg="add mod">
          <ac:chgData name="Geertje Bluekens | Iedereen Leest" userId="S::geertje.bluekens@iedereenleest.be::564b8508-e8fb-4f03-8bb1-d4732896e1f0" providerId="AD" clId="Web-{A7C4BB98-702D-7676-15E5-02012D45F810}" dt="2026-06-26T12:23:02.178" v="720" actId="1076"/>
          <ac:spMkLst>
            <pc:docMk/>
            <pc:sldMk cId="2574733890" sldId="2081"/>
            <ac:spMk id="3" creationId="{3A1735A4-835C-D18D-FC2E-46C08AA00FC6}"/>
          </ac:spMkLst>
        </pc:spChg>
      </pc:sldChg>
      <pc:sldChg chg="addSp delSp modSp">
        <pc:chgData name="Geertje Bluekens | Iedereen Leest" userId="S::geertje.bluekens@iedereenleest.be::564b8508-e8fb-4f03-8bb1-d4732896e1f0" providerId="AD" clId="Web-{A7C4BB98-702D-7676-15E5-02012D45F810}" dt="2026-06-26T09:06:56.692" v="222" actId="20577"/>
        <pc:sldMkLst>
          <pc:docMk/>
          <pc:sldMk cId="4216524656" sldId="2082"/>
        </pc:sldMkLst>
        <pc:spChg chg="add mod">
          <ac:chgData name="Geertje Bluekens | Iedereen Leest" userId="S::geertje.bluekens@iedereenleest.be::564b8508-e8fb-4f03-8bb1-d4732896e1f0" providerId="AD" clId="Web-{A7C4BB98-702D-7676-15E5-02012D45F810}" dt="2026-06-26T09:06:56.692" v="222" actId="20577"/>
          <ac:spMkLst>
            <pc:docMk/>
            <pc:sldMk cId="4216524656" sldId="2082"/>
            <ac:spMk id="6" creationId="{3407F94A-5CB1-6D3D-4974-9C96E7C4B08F}"/>
          </ac:spMkLst>
        </pc:spChg>
      </pc:sldChg>
      <pc:sldChg chg="modSp">
        <pc:chgData name="Geertje Bluekens | Iedereen Leest" userId="S::geertje.bluekens@iedereenleest.be::564b8508-e8fb-4f03-8bb1-d4732896e1f0" providerId="AD" clId="Web-{A7C4BB98-702D-7676-15E5-02012D45F810}" dt="2026-06-26T12:23:36.288" v="725" actId="20577"/>
        <pc:sldMkLst>
          <pc:docMk/>
          <pc:sldMk cId="641913701" sldId="2084"/>
        </pc:sldMkLst>
        <pc:spChg chg="mod">
          <ac:chgData name="Geertje Bluekens | Iedereen Leest" userId="S::geertje.bluekens@iedereenleest.be::564b8508-e8fb-4f03-8bb1-d4732896e1f0" providerId="AD" clId="Web-{A7C4BB98-702D-7676-15E5-02012D45F810}" dt="2026-06-26T12:23:36.288" v="725" actId="20577"/>
          <ac:spMkLst>
            <pc:docMk/>
            <pc:sldMk cId="641913701" sldId="2084"/>
            <ac:spMk id="2" creationId="{31E0F3F0-8CCA-C15F-B4EA-A59DD0677140}"/>
          </ac:spMkLst>
        </pc:spChg>
      </pc:sldChg>
      <pc:sldChg chg="delSp modSp">
        <pc:chgData name="Geertje Bluekens | Iedereen Leest" userId="S::geertje.bluekens@iedereenleest.be::564b8508-e8fb-4f03-8bb1-d4732896e1f0" providerId="AD" clId="Web-{A7C4BB98-702D-7676-15E5-02012D45F810}" dt="2026-06-26T12:20:01.374" v="672" actId="1076"/>
        <pc:sldMkLst>
          <pc:docMk/>
          <pc:sldMk cId="871863629" sldId="2085"/>
        </pc:sldMkLst>
        <pc:spChg chg="mod">
          <ac:chgData name="Geertje Bluekens | Iedereen Leest" userId="S::geertje.bluekens@iedereenleest.be::564b8508-e8fb-4f03-8bb1-d4732896e1f0" providerId="AD" clId="Web-{A7C4BB98-702D-7676-15E5-02012D45F810}" dt="2026-06-26T12:19:55.296" v="671" actId="1076"/>
          <ac:spMkLst>
            <pc:docMk/>
            <pc:sldMk cId="871863629" sldId="2085"/>
            <ac:spMk id="2" creationId="{FA5F452B-AC86-D1F7-89D7-7D4B8815F251}"/>
          </ac:spMkLst>
        </pc:spChg>
        <pc:spChg chg="mod">
          <ac:chgData name="Geertje Bluekens | Iedereen Leest" userId="S::geertje.bluekens@iedereenleest.be::564b8508-e8fb-4f03-8bb1-d4732896e1f0" providerId="AD" clId="Web-{A7C4BB98-702D-7676-15E5-02012D45F810}" dt="2026-06-26T12:20:01.374" v="672" actId="1076"/>
          <ac:spMkLst>
            <pc:docMk/>
            <pc:sldMk cId="871863629" sldId="2085"/>
            <ac:spMk id="3" creationId="{749F0B9C-4FA7-FC06-1D92-095241925495}"/>
          </ac:spMkLst>
        </pc:spChg>
      </pc:sldChg>
      <pc:sldChg chg="addSp delSp modSp">
        <pc:chgData name="Geertje Bluekens | Iedereen Leest" userId="S::geertje.bluekens@iedereenleest.be::564b8508-e8fb-4f03-8bb1-d4732896e1f0" providerId="AD" clId="Web-{A7C4BB98-702D-7676-15E5-02012D45F810}" dt="2026-06-26T12:10:19.306" v="492" actId="1076"/>
        <pc:sldMkLst>
          <pc:docMk/>
          <pc:sldMk cId="2383188192" sldId="2086"/>
        </pc:sldMkLst>
        <pc:spChg chg="mod">
          <ac:chgData name="Geertje Bluekens | Iedereen Leest" userId="S::geertje.bluekens@iedereenleest.be::564b8508-e8fb-4f03-8bb1-d4732896e1f0" providerId="AD" clId="Web-{A7C4BB98-702D-7676-15E5-02012D45F810}" dt="2026-06-26T12:10:19.306" v="492" actId="1076"/>
          <ac:spMkLst>
            <pc:docMk/>
            <pc:sldMk cId="2383188192" sldId="2086"/>
            <ac:spMk id="2" creationId="{259CB89C-3171-49FC-1E97-D57C41499270}"/>
          </ac:spMkLst>
        </pc:spChg>
        <pc:spChg chg="mod">
          <ac:chgData name="Geertje Bluekens | Iedereen Leest" userId="S::geertje.bluekens@iedereenleest.be::564b8508-e8fb-4f03-8bb1-d4732896e1f0" providerId="AD" clId="Web-{A7C4BB98-702D-7676-15E5-02012D45F810}" dt="2026-06-26T12:09:31.413" v="489" actId="1076"/>
          <ac:spMkLst>
            <pc:docMk/>
            <pc:sldMk cId="2383188192" sldId="2086"/>
            <ac:spMk id="3" creationId="{D0FD54A9-B899-54C4-4841-53555936B505}"/>
          </ac:spMkLst>
        </pc:spChg>
        <pc:spChg chg="mod">
          <ac:chgData name="Geertje Bluekens | Iedereen Leest" userId="S::geertje.bluekens@iedereenleest.be::564b8508-e8fb-4f03-8bb1-d4732896e1f0" providerId="AD" clId="Web-{A7C4BB98-702D-7676-15E5-02012D45F810}" dt="2026-06-26T12:10:09.618" v="491" actId="1076"/>
          <ac:spMkLst>
            <pc:docMk/>
            <pc:sldMk cId="2383188192" sldId="2086"/>
            <ac:spMk id="4" creationId="{BC76DA4C-CF32-8660-3D34-72D5BC758A7C}"/>
          </ac:spMkLst>
        </pc:spChg>
        <pc:spChg chg="add mod">
          <ac:chgData name="Geertje Bluekens | Iedereen Leest" userId="S::geertje.bluekens@iedereenleest.be::564b8508-e8fb-4f03-8bb1-d4732896e1f0" providerId="AD" clId="Web-{A7C4BB98-702D-7676-15E5-02012D45F810}" dt="2026-06-26T12:10:05.040" v="490" actId="1076"/>
          <ac:spMkLst>
            <pc:docMk/>
            <pc:sldMk cId="2383188192" sldId="2086"/>
            <ac:spMk id="6" creationId="{6D53781A-BA01-26D6-96E2-5489032DA638}"/>
          </ac:spMkLst>
        </pc:spChg>
      </pc:sldChg>
      <pc:sldChg chg="modSp">
        <pc:chgData name="Geertje Bluekens | Iedereen Leest" userId="S::geertje.bluekens@iedereenleest.be::564b8508-e8fb-4f03-8bb1-d4732896e1f0" providerId="AD" clId="Web-{A7C4BB98-702D-7676-15E5-02012D45F810}" dt="2026-06-26T12:13:50.954" v="513" actId="20577"/>
        <pc:sldMkLst>
          <pc:docMk/>
          <pc:sldMk cId="1840226763" sldId="2087"/>
        </pc:sldMkLst>
        <pc:spChg chg="mod">
          <ac:chgData name="Geertje Bluekens | Iedereen Leest" userId="S::geertje.bluekens@iedereenleest.be::564b8508-e8fb-4f03-8bb1-d4732896e1f0" providerId="AD" clId="Web-{A7C4BB98-702D-7676-15E5-02012D45F810}" dt="2026-06-26T12:13:50.954" v="513" actId="20577"/>
          <ac:spMkLst>
            <pc:docMk/>
            <pc:sldMk cId="1840226763" sldId="2087"/>
            <ac:spMk id="4" creationId="{256F7313-B35B-CF97-3031-9D283EFC7F4F}"/>
          </ac:spMkLst>
        </pc:spChg>
      </pc:sldChg>
    </pc:docChg>
  </pc:docChgLst>
  <pc:docChgLst>
    <pc:chgData name="Geertje Bluekens | Iedereen Leest" userId="S::geertje.bluekens@iedereenleest.be::564b8508-e8fb-4f03-8bb1-d4732896e1f0" providerId="AD" clId="Web-{030D980A-0BFB-B24C-C979-FD3F2B440AA8}"/>
    <pc:docChg chg="modSld">
      <pc:chgData name="Geertje Bluekens | Iedereen Leest" userId="S::geertje.bluekens@iedereenleest.be::564b8508-e8fb-4f03-8bb1-d4732896e1f0" providerId="AD" clId="Web-{030D980A-0BFB-B24C-C979-FD3F2B440AA8}" dt="2026-06-25T09:41:41.145" v="12" actId="20577"/>
      <pc:docMkLst>
        <pc:docMk/>
      </pc:docMkLst>
      <pc:sldChg chg="modSp">
        <pc:chgData name="Geertje Bluekens | Iedereen Leest" userId="S::geertje.bluekens@iedereenleest.be::564b8508-e8fb-4f03-8bb1-d4732896e1f0" providerId="AD" clId="Web-{030D980A-0BFB-B24C-C979-FD3F2B440AA8}" dt="2026-06-25T09:39:30.496" v="1" actId="20577"/>
        <pc:sldMkLst>
          <pc:docMk/>
          <pc:sldMk cId="703059444" sldId="257"/>
        </pc:sldMkLst>
        <pc:spChg chg="mod">
          <ac:chgData name="Geertje Bluekens | Iedereen Leest" userId="S::geertje.bluekens@iedereenleest.be::564b8508-e8fb-4f03-8bb1-d4732896e1f0" providerId="AD" clId="Web-{030D980A-0BFB-B24C-C979-FD3F2B440AA8}" dt="2026-06-25T09:39:30.496" v="1" actId="20577"/>
          <ac:spMkLst>
            <pc:docMk/>
            <pc:sldMk cId="703059444" sldId="257"/>
            <ac:spMk id="6" creationId="{621807D3-325F-83BF-7A20-97676ABC2E03}"/>
          </ac:spMkLst>
        </pc:spChg>
      </pc:sldChg>
      <pc:sldChg chg="modSp">
        <pc:chgData name="Geertje Bluekens | Iedereen Leest" userId="S::geertje.bluekens@iedereenleest.be::564b8508-e8fb-4f03-8bb1-d4732896e1f0" providerId="AD" clId="Web-{030D980A-0BFB-B24C-C979-FD3F2B440AA8}" dt="2026-06-25T09:41:41.145" v="12" actId="20577"/>
        <pc:sldMkLst>
          <pc:docMk/>
          <pc:sldMk cId="558680738" sldId="2060"/>
        </pc:sldMkLst>
        <pc:spChg chg="mod">
          <ac:chgData name="Geertje Bluekens | Iedereen Leest" userId="S::geertje.bluekens@iedereenleest.be::564b8508-e8fb-4f03-8bb1-d4732896e1f0" providerId="AD" clId="Web-{030D980A-0BFB-B24C-C979-FD3F2B440AA8}" dt="2026-06-25T09:41:41.145" v="12" actId="20577"/>
          <ac:spMkLst>
            <pc:docMk/>
            <pc:sldMk cId="558680738" sldId="2060"/>
            <ac:spMk id="2" creationId="{7931F7BC-C160-D4AF-8F8E-E70FC73EF19E}"/>
          </ac:spMkLst>
        </pc:spChg>
      </pc:sldChg>
    </pc:docChg>
  </pc:docChgLst>
  <pc:docChgLst>
    <pc:chgData name="Geertje Bluekens | Iedereen Leest" userId="S::geertje.bluekens@iedereenleest.be::564b8508-e8fb-4f03-8bb1-d4732896e1f0" providerId="AD" clId="Web-{4ACC4A5C-A73D-9B2A-CC90-3DF47C98B4C8}"/>
    <pc:docChg chg="addSld modSld">
      <pc:chgData name="Geertje Bluekens | Iedereen Leest" userId="S::geertje.bluekens@iedereenleest.be::564b8508-e8fb-4f03-8bb1-d4732896e1f0" providerId="AD" clId="Web-{4ACC4A5C-A73D-9B2A-CC90-3DF47C98B4C8}" dt="2026-06-24T09:54:21.199" v="204"/>
      <pc:docMkLst>
        <pc:docMk/>
      </pc:docMkLst>
      <pc:sldChg chg="addSp modSp">
        <pc:chgData name="Geertje Bluekens | Iedereen Leest" userId="S::geertje.bluekens@iedereenleest.be::564b8508-e8fb-4f03-8bb1-d4732896e1f0" providerId="AD" clId="Web-{4ACC4A5C-A73D-9B2A-CC90-3DF47C98B4C8}" dt="2026-06-23T15:02:16.742" v="36" actId="1076"/>
        <pc:sldMkLst>
          <pc:docMk/>
          <pc:sldMk cId="109857222" sldId="256"/>
        </pc:sldMkLst>
        <pc:spChg chg="mod ord">
          <ac:chgData name="Geertje Bluekens | Iedereen Leest" userId="S::geertje.bluekens@iedereenleest.be::564b8508-e8fb-4f03-8bb1-d4732896e1f0" providerId="AD" clId="Web-{4ACC4A5C-A73D-9B2A-CC90-3DF47C98B4C8}" dt="2026-06-23T15:02:03.960" v="32" actId="1076"/>
          <ac:spMkLst>
            <pc:docMk/>
            <pc:sldMk cId="109857222" sldId="256"/>
            <ac:spMk id="2" creationId="{00000000-0000-0000-0000-000000000000}"/>
          </ac:spMkLst>
        </pc:spChg>
        <pc:spChg chg="mod">
          <ac:chgData name="Geertje Bluekens | Iedereen Leest" userId="S::geertje.bluekens@iedereenleest.be::564b8508-e8fb-4f03-8bb1-d4732896e1f0" providerId="AD" clId="Web-{4ACC4A5C-A73D-9B2A-CC90-3DF47C98B4C8}" dt="2026-06-23T14:57:44.649" v="1" actId="20577"/>
          <ac:spMkLst>
            <pc:docMk/>
            <pc:sldMk cId="109857222" sldId="256"/>
            <ac:spMk id="3" creationId="{00000000-0000-0000-0000-000000000000}"/>
          </ac:spMkLst>
        </pc:spChg>
        <pc:picChg chg="add mod">
          <ac:chgData name="Geertje Bluekens | Iedereen Leest" userId="S::geertje.bluekens@iedereenleest.be::564b8508-e8fb-4f03-8bb1-d4732896e1f0" providerId="AD" clId="Web-{4ACC4A5C-A73D-9B2A-CC90-3DF47C98B4C8}" dt="2026-06-23T15:02:16.742" v="36" actId="1076"/>
          <ac:picMkLst>
            <pc:docMk/>
            <pc:sldMk cId="109857222" sldId="256"/>
            <ac:picMk id="4" creationId="{0D167E60-C607-FEFF-A467-70F19DD605B1}"/>
          </ac:picMkLst>
        </pc:picChg>
      </pc:sldChg>
      <pc:sldChg chg="addSp delSp modSp new">
        <pc:chgData name="Geertje Bluekens | Iedereen Leest" userId="S::geertje.bluekens@iedereenleest.be::564b8508-e8fb-4f03-8bb1-d4732896e1f0" providerId="AD" clId="Web-{4ACC4A5C-A73D-9B2A-CC90-3DF47C98B4C8}" dt="2026-06-23T15:21:21.601" v="186" actId="1076"/>
        <pc:sldMkLst>
          <pc:docMk/>
          <pc:sldMk cId="703059444" sldId="257"/>
        </pc:sldMkLst>
        <pc:spChg chg="mod">
          <ac:chgData name="Geertje Bluekens | Iedereen Leest" userId="S::geertje.bluekens@iedereenleest.be::564b8508-e8fb-4f03-8bb1-d4732896e1f0" providerId="AD" clId="Web-{4ACC4A5C-A73D-9B2A-CC90-3DF47C98B4C8}" dt="2026-06-23T15:04:30.623" v="53" actId="20577"/>
          <ac:spMkLst>
            <pc:docMk/>
            <pc:sldMk cId="703059444" sldId="257"/>
            <ac:spMk id="2" creationId="{02AC353E-8A0F-BDD7-29B1-67CAD412A613}"/>
          </ac:spMkLst>
        </pc:spChg>
        <pc:spChg chg="add mod">
          <ac:chgData name="Geertje Bluekens | Iedereen Leest" userId="S::geertje.bluekens@iedereenleest.be::564b8508-e8fb-4f03-8bb1-d4732896e1f0" providerId="AD" clId="Web-{4ACC4A5C-A73D-9B2A-CC90-3DF47C98B4C8}" dt="2026-06-23T15:21:10.929" v="184" actId="1076"/>
          <ac:spMkLst>
            <pc:docMk/>
            <pc:sldMk cId="703059444" sldId="257"/>
            <ac:spMk id="6" creationId="{621807D3-325F-83BF-7A20-97676ABC2E03}"/>
          </ac:spMkLst>
        </pc:spChg>
        <pc:spChg chg="add mod">
          <ac:chgData name="Geertje Bluekens | Iedereen Leest" userId="S::geertje.bluekens@iedereenleest.be::564b8508-e8fb-4f03-8bb1-d4732896e1f0" providerId="AD" clId="Web-{4ACC4A5C-A73D-9B2A-CC90-3DF47C98B4C8}" dt="2026-06-23T15:21:16.413" v="185" actId="1076"/>
          <ac:spMkLst>
            <pc:docMk/>
            <pc:sldMk cId="703059444" sldId="257"/>
            <ac:spMk id="7" creationId="{350408DB-FF54-556C-DB61-2C92252B6EB6}"/>
          </ac:spMkLst>
        </pc:spChg>
        <pc:spChg chg="add mod">
          <ac:chgData name="Geertje Bluekens | Iedereen Leest" userId="S::geertje.bluekens@iedereenleest.be::564b8508-e8fb-4f03-8bb1-d4732896e1f0" providerId="AD" clId="Web-{4ACC4A5C-A73D-9B2A-CC90-3DF47C98B4C8}" dt="2026-06-23T15:21:21.601" v="186" actId="1076"/>
          <ac:spMkLst>
            <pc:docMk/>
            <pc:sldMk cId="703059444" sldId="257"/>
            <ac:spMk id="8" creationId="{EB4C8182-B259-00ED-EF00-6674AE90D392}"/>
          </ac:spMkLst>
        </pc:spChg>
        <pc:picChg chg="add mod ord">
          <ac:chgData name="Geertje Bluekens | Iedereen Leest" userId="S::geertje.bluekens@iedereenleest.be::564b8508-e8fb-4f03-8bb1-d4732896e1f0" providerId="AD" clId="Web-{4ACC4A5C-A73D-9B2A-CC90-3DF47C98B4C8}" dt="2026-06-23T15:03:29.152" v="40" actId="1076"/>
          <ac:picMkLst>
            <pc:docMk/>
            <pc:sldMk cId="703059444" sldId="257"/>
            <ac:picMk id="4" creationId="{03DAD7FF-36AA-BC33-D550-98FC2816DF49}"/>
          </ac:picMkLst>
        </pc:picChg>
      </pc:sldChg>
      <pc:sldChg chg="addSp delSp modSp add replId">
        <pc:chgData name="Geertje Bluekens | Iedereen Leest" userId="S::geertje.bluekens@iedereenleest.be::564b8508-e8fb-4f03-8bb1-d4732896e1f0" providerId="AD" clId="Web-{4ACC4A5C-A73D-9B2A-CC90-3DF47C98B4C8}" dt="2026-06-23T15:24:24.655" v="203" actId="14100"/>
        <pc:sldMkLst>
          <pc:docMk/>
          <pc:sldMk cId="606070134" sldId="258"/>
        </pc:sldMkLst>
        <pc:spChg chg="mod">
          <ac:chgData name="Geertje Bluekens | Iedereen Leest" userId="S::geertje.bluekens@iedereenleest.be::564b8508-e8fb-4f03-8bb1-d4732896e1f0" providerId="AD" clId="Web-{4ACC4A5C-A73D-9B2A-CC90-3DF47C98B4C8}" dt="2026-06-23T15:23:59.045" v="199" actId="20577"/>
          <ac:spMkLst>
            <pc:docMk/>
            <pc:sldMk cId="606070134" sldId="258"/>
            <ac:spMk id="2" creationId="{3C6DA286-46DB-C287-8A73-13C16B4C8939}"/>
          </ac:spMkLst>
        </pc:spChg>
        <pc:spChg chg="add mod">
          <ac:chgData name="Geertje Bluekens | Iedereen Leest" userId="S::geertje.bluekens@iedereenleest.be::564b8508-e8fb-4f03-8bb1-d4732896e1f0" providerId="AD" clId="Web-{4ACC4A5C-A73D-9B2A-CC90-3DF47C98B4C8}" dt="2026-06-23T15:24:24.655" v="203" actId="14100"/>
          <ac:spMkLst>
            <pc:docMk/>
            <pc:sldMk cId="606070134" sldId="258"/>
            <ac:spMk id="5" creationId="{7DB184D0-EB56-7EE6-E40C-D26ED2980CB5}"/>
          </ac:spMkLst>
        </pc:spChg>
        <pc:picChg chg="add mod modCrop">
          <ac:chgData name="Geertje Bluekens | Iedereen Leest" userId="S::geertje.bluekens@iedereenleest.be::564b8508-e8fb-4f03-8bb1-d4732896e1f0" providerId="AD" clId="Web-{4ACC4A5C-A73D-9B2A-CC90-3DF47C98B4C8}" dt="2026-06-23T15:24:14.514" v="201" actId="1076"/>
          <ac:picMkLst>
            <pc:docMk/>
            <pc:sldMk cId="606070134" sldId="258"/>
            <ac:picMk id="3" creationId="{99F6EEA3-29DA-2FC4-995A-FA648A774FF6}"/>
          </ac:picMkLst>
        </pc:picChg>
      </pc:sldChg>
      <pc:sldChg chg="add replId">
        <pc:chgData name="Geertje Bluekens | Iedereen Leest" userId="S::geertje.bluekens@iedereenleest.be::564b8508-e8fb-4f03-8bb1-d4732896e1f0" providerId="AD" clId="Web-{4ACC4A5C-A73D-9B2A-CC90-3DF47C98B4C8}" dt="2026-06-24T09:54:21.199" v="204"/>
        <pc:sldMkLst>
          <pc:docMk/>
          <pc:sldMk cId="1195273865" sldId="259"/>
        </pc:sldMkLst>
      </pc:sldChg>
    </pc:docChg>
  </pc:docChgLst>
  <pc:docChgLst>
    <pc:chgData name="Geertje Bluekens | Iedereen Leest" userId="S::geertje.bluekens@iedereenleest.be::564b8508-e8fb-4f03-8bb1-d4732896e1f0" providerId="AD" clId="Web-{ADC82D53-975C-9768-D4CD-F9E8F209364E}"/>
    <pc:docChg chg="addSld delSld modSld sldOrd">
      <pc:chgData name="Geertje Bluekens | Iedereen Leest" userId="S::geertje.bluekens@iedereenleest.be::564b8508-e8fb-4f03-8bb1-d4732896e1f0" providerId="AD" clId="Web-{ADC82D53-975C-9768-D4CD-F9E8F209364E}" dt="2026-06-24T13:45:05.055" v="134" actId="20577"/>
      <pc:docMkLst>
        <pc:docMk/>
      </pc:docMkLst>
      <pc:sldChg chg="modSp">
        <pc:chgData name="Geertje Bluekens | Iedereen Leest" userId="S::geertje.bluekens@iedereenleest.be::564b8508-e8fb-4f03-8bb1-d4732896e1f0" providerId="AD" clId="Web-{ADC82D53-975C-9768-D4CD-F9E8F209364E}" dt="2026-06-24T09:55:08.704" v="0" actId="1076"/>
        <pc:sldMkLst>
          <pc:docMk/>
          <pc:sldMk cId="606070134" sldId="258"/>
        </pc:sldMkLst>
        <pc:picChg chg="mod">
          <ac:chgData name="Geertje Bluekens | Iedereen Leest" userId="S::geertje.bluekens@iedereenleest.be::564b8508-e8fb-4f03-8bb1-d4732896e1f0" providerId="AD" clId="Web-{ADC82D53-975C-9768-D4CD-F9E8F209364E}" dt="2026-06-24T09:55:08.704" v="0" actId="1076"/>
          <ac:picMkLst>
            <pc:docMk/>
            <pc:sldMk cId="606070134" sldId="258"/>
            <ac:picMk id="3" creationId="{99F6EEA3-29DA-2FC4-995A-FA648A774FF6}"/>
          </ac:picMkLst>
        </pc:picChg>
      </pc:sldChg>
      <pc:sldChg chg="addSp delSp modSp">
        <pc:chgData name="Geertje Bluekens | Iedereen Leest" userId="S::geertje.bluekens@iedereenleest.be::564b8508-e8fb-4f03-8bb1-d4732896e1f0" providerId="AD" clId="Web-{ADC82D53-975C-9768-D4CD-F9E8F209364E}" dt="2026-06-24T09:56:07.894" v="6" actId="1076"/>
        <pc:sldMkLst>
          <pc:docMk/>
          <pc:sldMk cId="1195273865" sldId="259"/>
        </pc:sldMkLst>
        <pc:picChg chg="add mod modCrop">
          <ac:chgData name="Geertje Bluekens | Iedereen Leest" userId="S::geertje.bluekens@iedereenleest.be::564b8508-e8fb-4f03-8bb1-d4732896e1f0" providerId="AD" clId="Web-{ADC82D53-975C-9768-D4CD-F9E8F209364E}" dt="2026-06-24T09:56:07.894" v="6" actId="1076"/>
          <ac:picMkLst>
            <pc:docMk/>
            <pc:sldMk cId="1195273865" sldId="259"/>
            <ac:picMk id="6" creationId="{09D2D6C3-B308-0C7E-751C-B6081B694437}"/>
          </ac:picMkLst>
        </pc:picChg>
      </pc:sldChg>
      <pc:sldChg chg="addSp delSp modSp add replId">
        <pc:chgData name="Geertje Bluekens | Iedereen Leest" userId="S::geertje.bluekens@iedereenleest.be::564b8508-e8fb-4f03-8bb1-d4732896e1f0" providerId="AD" clId="Web-{ADC82D53-975C-9768-D4CD-F9E8F209364E}" dt="2026-06-24T09:56:19.347" v="12" actId="1076"/>
        <pc:sldMkLst>
          <pc:docMk/>
          <pc:sldMk cId="2800287737" sldId="260"/>
        </pc:sldMkLst>
        <pc:picChg chg="add mod modCrop">
          <ac:chgData name="Geertje Bluekens | Iedereen Leest" userId="S::geertje.bluekens@iedereenleest.be::564b8508-e8fb-4f03-8bb1-d4732896e1f0" providerId="AD" clId="Web-{ADC82D53-975C-9768-D4CD-F9E8F209364E}" dt="2026-06-24T09:56:19.347" v="12" actId="1076"/>
          <ac:picMkLst>
            <pc:docMk/>
            <pc:sldMk cId="2800287737" sldId="260"/>
            <ac:picMk id="3" creationId="{559C15A8-FC4A-552F-753C-B0C7FF16CAAA}"/>
          </ac:picMkLst>
        </pc:picChg>
      </pc:sldChg>
      <pc:sldChg chg="addSp delSp modSp add del replId">
        <pc:chgData name="Geertje Bluekens | Iedereen Leest" userId="S::geertje.bluekens@iedereenleest.be::564b8508-e8fb-4f03-8bb1-d4732896e1f0" providerId="AD" clId="Web-{ADC82D53-975C-9768-D4CD-F9E8F209364E}" dt="2026-06-24T13:44:57.336" v="132"/>
        <pc:sldMkLst>
          <pc:docMk/>
          <pc:sldMk cId="1090239095" sldId="261"/>
        </pc:sldMkLst>
        <pc:spChg chg="add mod">
          <ac:chgData name="Geertje Bluekens | Iedereen Leest" userId="S::geertje.bluekens@iedereenleest.be::564b8508-e8fb-4f03-8bb1-d4732896e1f0" providerId="AD" clId="Web-{ADC82D53-975C-9768-D4CD-F9E8F209364E}" dt="2026-06-24T09:58:30.711" v="29" actId="1076"/>
          <ac:spMkLst>
            <pc:docMk/>
            <pc:sldMk cId="1090239095" sldId="261"/>
            <ac:spMk id="7" creationId="{2F5C196B-3CE7-800D-6A2C-09E63F0547BC}"/>
          </ac:spMkLst>
        </pc:spChg>
        <pc:picChg chg="add mod">
          <ac:chgData name="Geertje Bluekens | Iedereen Leest" userId="S::geertje.bluekens@iedereenleest.be::564b8508-e8fb-4f03-8bb1-d4732896e1f0" providerId="AD" clId="Web-{ADC82D53-975C-9768-D4CD-F9E8F209364E}" dt="2026-06-24T09:58:18.210" v="25" actId="1076"/>
          <ac:picMkLst>
            <pc:docMk/>
            <pc:sldMk cId="1090239095" sldId="261"/>
            <ac:picMk id="6" creationId="{523D87B7-7FCF-B0EA-FB49-07A8EBCFFCAE}"/>
          </ac:picMkLst>
        </pc:picChg>
      </pc:sldChg>
      <pc:sldChg chg="addSp modSp add">
        <pc:chgData name="Geertje Bluekens | Iedereen Leest" userId="S::geertje.bluekens@iedereenleest.be::564b8508-e8fb-4f03-8bb1-d4732896e1f0" providerId="AD" clId="Web-{ADC82D53-975C-9768-D4CD-F9E8F209364E}" dt="2026-06-24T13:17:27.519" v="75" actId="14100"/>
        <pc:sldMkLst>
          <pc:docMk/>
          <pc:sldMk cId="2806255457" sldId="267"/>
        </pc:sldMkLst>
        <pc:picChg chg="add mod">
          <ac:chgData name="Geertje Bluekens | Iedereen Leest" userId="S::geertje.bluekens@iedereenleest.be::564b8508-e8fb-4f03-8bb1-d4732896e1f0" providerId="AD" clId="Web-{ADC82D53-975C-9768-D4CD-F9E8F209364E}" dt="2026-06-24T13:17:27.519" v="75" actId="14100"/>
          <ac:picMkLst>
            <pc:docMk/>
            <pc:sldMk cId="2806255457" sldId="267"/>
            <ac:picMk id="7" creationId="{602D4F6F-E9C1-98B8-E84D-19434C5B0483}"/>
          </ac:picMkLst>
        </pc:picChg>
      </pc:sldChg>
      <pc:sldChg chg="addSp modSp add">
        <pc:chgData name="Geertje Bluekens | Iedereen Leest" userId="S::geertje.bluekens@iedereenleest.be::564b8508-e8fb-4f03-8bb1-d4732896e1f0" providerId="AD" clId="Web-{ADC82D53-975C-9768-D4CD-F9E8F209364E}" dt="2026-06-24T13:15:24.983" v="58" actId="14100"/>
        <pc:sldMkLst>
          <pc:docMk/>
          <pc:sldMk cId="2394865400" sldId="344"/>
        </pc:sldMkLst>
        <pc:spChg chg="ord">
          <ac:chgData name="Geertje Bluekens | Iedereen Leest" userId="S::geertje.bluekens@iedereenleest.be::564b8508-e8fb-4f03-8bb1-d4732896e1f0" providerId="AD" clId="Web-{ADC82D53-975C-9768-D4CD-F9E8F209364E}" dt="2026-06-24T13:15:17.373" v="57"/>
          <ac:spMkLst>
            <pc:docMk/>
            <pc:sldMk cId="2394865400" sldId="344"/>
            <ac:spMk id="3" creationId="{24E7B313-7963-E411-E010-B6AF93DA9AC9}"/>
          </ac:spMkLst>
        </pc:spChg>
        <pc:picChg chg="add mod ord">
          <ac:chgData name="Geertje Bluekens | Iedereen Leest" userId="S::geertje.bluekens@iedereenleest.be::564b8508-e8fb-4f03-8bb1-d4732896e1f0" providerId="AD" clId="Web-{ADC82D53-975C-9768-D4CD-F9E8F209364E}" dt="2026-06-24T13:15:24.983" v="58" actId="14100"/>
          <ac:picMkLst>
            <pc:docMk/>
            <pc:sldMk cId="2394865400" sldId="344"/>
            <ac:picMk id="7" creationId="{DC3618A0-B439-F14D-FF3C-40B532BDF233}"/>
          </ac:picMkLst>
        </pc:picChg>
      </pc:sldChg>
      <pc:sldChg chg="addSp modSp add">
        <pc:chgData name="Geertje Bluekens | Iedereen Leest" userId="S::geertje.bluekens@iedereenleest.be::564b8508-e8fb-4f03-8bb1-d4732896e1f0" providerId="AD" clId="Web-{ADC82D53-975C-9768-D4CD-F9E8F209364E}" dt="2026-06-24T13:15:28.499" v="59"/>
        <pc:sldMkLst>
          <pc:docMk/>
          <pc:sldMk cId="405671000" sldId="345"/>
        </pc:sldMkLst>
        <pc:picChg chg="add mod">
          <ac:chgData name="Geertje Bluekens | Iedereen Leest" userId="S::geertje.bluekens@iedereenleest.be::564b8508-e8fb-4f03-8bb1-d4732896e1f0" providerId="AD" clId="Web-{ADC82D53-975C-9768-D4CD-F9E8F209364E}" dt="2026-06-24T13:15:28.499" v="59"/>
          <ac:picMkLst>
            <pc:docMk/>
            <pc:sldMk cId="405671000" sldId="345"/>
            <ac:picMk id="7" creationId="{CD864A6E-DBBD-CFA1-4B60-8403B9C39CE0}"/>
          </ac:picMkLst>
        </pc:picChg>
      </pc:sldChg>
      <pc:sldChg chg="addSp add">
        <pc:chgData name="Geertje Bluekens | Iedereen Leest" userId="S::geertje.bluekens@iedereenleest.be::564b8508-e8fb-4f03-8bb1-d4732896e1f0" providerId="AD" clId="Web-{ADC82D53-975C-9768-D4CD-F9E8F209364E}" dt="2026-06-24T13:14:43.981" v="50"/>
        <pc:sldMkLst>
          <pc:docMk/>
          <pc:sldMk cId="2616452818" sldId="364"/>
        </pc:sldMkLst>
        <pc:picChg chg="add">
          <ac:chgData name="Geertje Bluekens | Iedereen Leest" userId="S::geertje.bluekens@iedereenleest.be::564b8508-e8fb-4f03-8bb1-d4732896e1f0" providerId="AD" clId="Web-{ADC82D53-975C-9768-D4CD-F9E8F209364E}" dt="2026-06-24T13:14:43.981" v="50"/>
          <ac:picMkLst>
            <pc:docMk/>
            <pc:sldMk cId="2616452818" sldId="364"/>
            <ac:picMk id="5" creationId="{D6B2E5B9-89CF-B8BC-4E49-2AFBCFD61747}"/>
          </ac:picMkLst>
        </pc:picChg>
      </pc:sldChg>
      <pc:sldChg chg="addSp add">
        <pc:chgData name="Geertje Bluekens | Iedereen Leest" userId="S::geertje.bluekens@iedereenleest.be::564b8508-e8fb-4f03-8bb1-d4732896e1f0" providerId="AD" clId="Web-{ADC82D53-975C-9768-D4CD-F9E8F209364E}" dt="2026-06-24T13:14:48.731" v="52"/>
        <pc:sldMkLst>
          <pc:docMk/>
          <pc:sldMk cId="677985460" sldId="365"/>
        </pc:sldMkLst>
        <pc:picChg chg="add">
          <ac:chgData name="Geertje Bluekens | Iedereen Leest" userId="S::geertje.bluekens@iedereenleest.be::564b8508-e8fb-4f03-8bb1-d4732896e1f0" providerId="AD" clId="Web-{ADC82D53-975C-9768-D4CD-F9E8F209364E}" dt="2026-06-24T13:14:48.731" v="52"/>
          <ac:picMkLst>
            <pc:docMk/>
            <pc:sldMk cId="677985460" sldId="365"/>
            <ac:picMk id="5" creationId="{303B068B-8361-4070-219A-3C4DAB0881E5}"/>
          </ac:picMkLst>
        </pc:picChg>
      </pc:sldChg>
      <pc:sldChg chg="addSp add">
        <pc:chgData name="Geertje Bluekens | Iedereen Leest" userId="S::geertje.bluekens@iedereenleest.be::564b8508-e8fb-4f03-8bb1-d4732896e1f0" providerId="AD" clId="Web-{ADC82D53-975C-9768-D4CD-F9E8F209364E}" dt="2026-06-24T13:14:40.872" v="49"/>
        <pc:sldMkLst>
          <pc:docMk/>
          <pc:sldMk cId="599062382" sldId="366"/>
        </pc:sldMkLst>
        <pc:picChg chg="add">
          <ac:chgData name="Geertje Bluekens | Iedereen Leest" userId="S::geertje.bluekens@iedereenleest.be::564b8508-e8fb-4f03-8bb1-d4732896e1f0" providerId="AD" clId="Web-{ADC82D53-975C-9768-D4CD-F9E8F209364E}" dt="2026-06-24T13:14:40.872" v="49"/>
          <ac:picMkLst>
            <pc:docMk/>
            <pc:sldMk cId="599062382" sldId="366"/>
            <ac:picMk id="5" creationId="{FA761417-9112-BB73-B7FD-BC1C30B652EC}"/>
          </ac:picMkLst>
        </pc:picChg>
      </pc:sldChg>
      <pc:sldChg chg="addSp add">
        <pc:chgData name="Geertje Bluekens | Iedereen Leest" userId="S::geertje.bluekens@iedereenleest.be::564b8508-e8fb-4f03-8bb1-d4732896e1f0" providerId="AD" clId="Web-{ADC82D53-975C-9768-D4CD-F9E8F209364E}" dt="2026-06-24T13:14:32.668" v="46"/>
        <pc:sldMkLst>
          <pc:docMk/>
          <pc:sldMk cId="831288742" sldId="2026"/>
        </pc:sldMkLst>
        <pc:picChg chg="add">
          <ac:chgData name="Geertje Bluekens | Iedereen Leest" userId="S::geertje.bluekens@iedereenleest.be::564b8508-e8fb-4f03-8bb1-d4732896e1f0" providerId="AD" clId="Web-{ADC82D53-975C-9768-D4CD-F9E8F209364E}" dt="2026-06-24T13:14:32.668" v="46"/>
          <ac:picMkLst>
            <pc:docMk/>
            <pc:sldMk cId="831288742" sldId="2026"/>
            <ac:picMk id="4" creationId="{D90AE639-07E8-3476-07F9-C1BA857168C5}"/>
          </ac:picMkLst>
        </pc:picChg>
      </pc:sldChg>
      <pc:sldChg chg="addSp add">
        <pc:chgData name="Geertje Bluekens | Iedereen Leest" userId="S::geertje.bluekens@iedereenleest.be::564b8508-e8fb-4f03-8bb1-d4732896e1f0" providerId="AD" clId="Web-{ADC82D53-975C-9768-D4CD-F9E8F209364E}" dt="2026-06-24T13:14:35.871" v="47"/>
        <pc:sldMkLst>
          <pc:docMk/>
          <pc:sldMk cId="1552324996" sldId="2027"/>
        </pc:sldMkLst>
        <pc:picChg chg="add">
          <ac:chgData name="Geertje Bluekens | Iedereen Leest" userId="S::geertje.bluekens@iedereenleest.be::564b8508-e8fb-4f03-8bb1-d4732896e1f0" providerId="AD" clId="Web-{ADC82D53-975C-9768-D4CD-F9E8F209364E}" dt="2026-06-24T13:14:35.871" v="47"/>
          <ac:picMkLst>
            <pc:docMk/>
            <pc:sldMk cId="1552324996" sldId="2027"/>
            <ac:picMk id="4" creationId="{171FB338-4341-D7C6-60D8-C9F89849D729}"/>
          </ac:picMkLst>
        </pc:picChg>
      </pc:sldChg>
      <pc:sldChg chg="addSp add">
        <pc:chgData name="Geertje Bluekens | Iedereen Leest" userId="S::geertje.bluekens@iedereenleest.be::564b8508-e8fb-4f03-8bb1-d4732896e1f0" providerId="AD" clId="Web-{ADC82D53-975C-9768-D4CD-F9E8F209364E}" dt="2026-06-24T13:14:28.137" v="44"/>
        <pc:sldMkLst>
          <pc:docMk/>
          <pc:sldMk cId="1217278766" sldId="2028"/>
        </pc:sldMkLst>
        <pc:picChg chg="add">
          <ac:chgData name="Geertje Bluekens | Iedereen Leest" userId="S::geertje.bluekens@iedereenleest.be::564b8508-e8fb-4f03-8bb1-d4732896e1f0" providerId="AD" clId="Web-{ADC82D53-975C-9768-D4CD-F9E8F209364E}" dt="2026-06-24T13:14:28.137" v="44"/>
          <ac:picMkLst>
            <pc:docMk/>
            <pc:sldMk cId="1217278766" sldId="2028"/>
            <ac:picMk id="4" creationId="{BE5C31C5-03B2-AF4B-4C75-72DFEA8DF266}"/>
          </ac:picMkLst>
        </pc:picChg>
      </pc:sldChg>
      <pc:sldChg chg="addSp add">
        <pc:chgData name="Geertje Bluekens | Iedereen Leest" userId="S::geertje.bluekens@iedereenleest.be::564b8508-e8fb-4f03-8bb1-d4732896e1f0" providerId="AD" clId="Web-{ADC82D53-975C-9768-D4CD-F9E8F209364E}" dt="2026-06-24T13:14:31.043" v="45"/>
        <pc:sldMkLst>
          <pc:docMk/>
          <pc:sldMk cId="1652868385" sldId="2029"/>
        </pc:sldMkLst>
        <pc:picChg chg="add">
          <ac:chgData name="Geertje Bluekens | Iedereen Leest" userId="S::geertje.bluekens@iedereenleest.be::564b8508-e8fb-4f03-8bb1-d4732896e1f0" providerId="AD" clId="Web-{ADC82D53-975C-9768-D4CD-F9E8F209364E}" dt="2026-06-24T13:14:31.043" v="45"/>
          <ac:picMkLst>
            <pc:docMk/>
            <pc:sldMk cId="1652868385" sldId="2029"/>
            <ac:picMk id="5" creationId="{708560FA-CA8F-6C4C-3D8A-D44CF20CF076}"/>
          </ac:picMkLst>
        </pc:picChg>
      </pc:sldChg>
      <pc:sldChg chg="addSp add ord">
        <pc:chgData name="Geertje Bluekens | Iedereen Leest" userId="S::geertje.bluekens@iedereenleest.be::564b8508-e8fb-4f03-8bb1-d4732896e1f0" providerId="AD" clId="Web-{ADC82D53-975C-9768-D4CD-F9E8F209364E}" dt="2026-06-24T13:44:54.039" v="131"/>
        <pc:sldMkLst>
          <pc:docMk/>
          <pc:sldMk cId="951856789" sldId="2030"/>
        </pc:sldMkLst>
        <pc:picChg chg="add">
          <ac:chgData name="Geertje Bluekens | Iedereen Leest" userId="S::geertje.bluekens@iedereenleest.be::564b8508-e8fb-4f03-8bb1-d4732896e1f0" providerId="AD" clId="Web-{ADC82D53-975C-9768-D4CD-F9E8F209364E}" dt="2026-06-24T13:14:25.324" v="43"/>
          <ac:picMkLst>
            <pc:docMk/>
            <pc:sldMk cId="951856789" sldId="2030"/>
            <ac:picMk id="4" creationId="{0C96766A-F2FC-8950-7E64-E79B51797C69}"/>
          </ac:picMkLst>
        </pc:picChg>
      </pc:sldChg>
      <pc:sldChg chg="addSp add">
        <pc:chgData name="Geertje Bluekens | Iedereen Leest" userId="S::geertje.bluekens@iedereenleest.be::564b8508-e8fb-4f03-8bb1-d4732896e1f0" providerId="AD" clId="Web-{ADC82D53-975C-9768-D4CD-F9E8F209364E}" dt="2026-06-24T13:14:37.668" v="48"/>
        <pc:sldMkLst>
          <pc:docMk/>
          <pc:sldMk cId="3511654342" sldId="2049"/>
        </pc:sldMkLst>
        <pc:picChg chg="add">
          <ac:chgData name="Geertje Bluekens | Iedereen Leest" userId="S::geertje.bluekens@iedereenleest.be::564b8508-e8fb-4f03-8bb1-d4732896e1f0" providerId="AD" clId="Web-{ADC82D53-975C-9768-D4CD-F9E8F209364E}" dt="2026-06-24T13:14:37.668" v="48"/>
          <ac:picMkLst>
            <pc:docMk/>
            <pc:sldMk cId="3511654342" sldId="2049"/>
            <ac:picMk id="4" creationId="{63A3A814-F996-41E0-CD9D-5485396804CC}"/>
          </ac:picMkLst>
        </pc:picChg>
      </pc:sldChg>
      <pc:sldChg chg="addSp add">
        <pc:chgData name="Geertje Bluekens | Iedereen Leest" userId="S::geertje.bluekens@iedereenleest.be::564b8508-e8fb-4f03-8bb1-d4732896e1f0" providerId="AD" clId="Web-{ADC82D53-975C-9768-D4CD-F9E8F209364E}" dt="2026-06-24T13:14:47.012" v="51"/>
        <pc:sldMkLst>
          <pc:docMk/>
          <pc:sldMk cId="1820402647" sldId="2050"/>
        </pc:sldMkLst>
        <pc:picChg chg="add">
          <ac:chgData name="Geertje Bluekens | Iedereen Leest" userId="S::geertje.bluekens@iedereenleest.be::564b8508-e8fb-4f03-8bb1-d4732896e1f0" providerId="AD" clId="Web-{ADC82D53-975C-9768-D4CD-F9E8F209364E}" dt="2026-06-24T13:14:47.012" v="51"/>
          <ac:picMkLst>
            <pc:docMk/>
            <pc:sldMk cId="1820402647" sldId="2050"/>
            <ac:picMk id="4" creationId="{23516FD1-3DEF-1218-12AB-0AADEC88676B}"/>
          </ac:picMkLst>
        </pc:picChg>
      </pc:sldChg>
      <pc:sldChg chg="addSp add">
        <pc:chgData name="Geertje Bluekens | Iedereen Leest" userId="S::geertje.bluekens@iedereenleest.be::564b8508-e8fb-4f03-8bb1-d4732896e1f0" providerId="AD" clId="Web-{ADC82D53-975C-9768-D4CD-F9E8F209364E}" dt="2026-06-24T13:14:51.106" v="53"/>
        <pc:sldMkLst>
          <pc:docMk/>
          <pc:sldMk cId="4124391933" sldId="2051"/>
        </pc:sldMkLst>
        <pc:picChg chg="add">
          <ac:chgData name="Geertje Bluekens | Iedereen Leest" userId="S::geertje.bluekens@iedereenleest.be::564b8508-e8fb-4f03-8bb1-d4732896e1f0" providerId="AD" clId="Web-{ADC82D53-975C-9768-D4CD-F9E8F209364E}" dt="2026-06-24T13:14:51.106" v="53"/>
          <ac:picMkLst>
            <pc:docMk/>
            <pc:sldMk cId="4124391933" sldId="2051"/>
            <ac:picMk id="4" creationId="{AE8F474C-3BCA-DCB1-E899-649690A2AD0C}"/>
          </ac:picMkLst>
        </pc:picChg>
      </pc:sldChg>
      <pc:sldChg chg="addSp modSp add">
        <pc:chgData name="Geertje Bluekens | Iedereen Leest" userId="S::geertje.bluekens@iedereenleest.be::564b8508-e8fb-4f03-8bb1-d4732896e1f0" providerId="AD" clId="Web-{ADC82D53-975C-9768-D4CD-F9E8F209364E}" dt="2026-06-24T13:17:40.441" v="79" actId="14100"/>
        <pc:sldMkLst>
          <pc:docMk/>
          <pc:sldMk cId="2827678220" sldId="2053"/>
        </pc:sldMkLst>
        <pc:picChg chg="add mod">
          <ac:chgData name="Geertje Bluekens | Iedereen Leest" userId="S::geertje.bluekens@iedereenleest.be::564b8508-e8fb-4f03-8bb1-d4732896e1f0" providerId="AD" clId="Web-{ADC82D53-975C-9768-D4CD-F9E8F209364E}" dt="2026-06-24T13:17:40.441" v="79" actId="14100"/>
          <ac:picMkLst>
            <pc:docMk/>
            <pc:sldMk cId="2827678220" sldId="2053"/>
            <ac:picMk id="7" creationId="{0E0F607B-DDF9-5760-038B-EE22BD31D325}"/>
          </ac:picMkLst>
        </pc:picChg>
      </pc:sldChg>
      <pc:sldChg chg="addSp modSp add">
        <pc:chgData name="Geertje Bluekens | Iedereen Leest" userId="S::geertje.bluekens@iedereenleest.be::564b8508-e8fb-4f03-8bb1-d4732896e1f0" providerId="AD" clId="Web-{ADC82D53-975C-9768-D4CD-F9E8F209364E}" dt="2026-06-24T13:17:47.520" v="81" actId="14100"/>
        <pc:sldMkLst>
          <pc:docMk/>
          <pc:sldMk cId="1409429740" sldId="2054"/>
        </pc:sldMkLst>
        <pc:picChg chg="add mod">
          <ac:chgData name="Geertje Bluekens | Iedereen Leest" userId="S::geertje.bluekens@iedereenleest.be::564b8508-e8fb-4f03-8bb1-d4732896e1f0" providerId="AD" clId="Web-{ADC82D53-975C-9768-D4CD-F9E8F209364E}" dt="2026-06-24T13:17:47.520" v="81" actId="14100"/>
          <ac:picMkLst>
            <pc:docMk/>
            <pc:sldMk cId="1409429740" sldId="2054"/>
            <ac:picMk id="7" creationId="{38427E72-54A5-B941-67EA-455B78E73C9A}"/>
          </ac:picMkLst>
        </pc:picChg>
      </pc:sldChg>
      <pc:sldChg chg="add">
        <pc:chgData name="Geertje Bluekens | Iedereen Leest" userId="S::geertje.bluekens@iedereenleest.be::564b8508-e8fb-4f03-8bb1-d4732896e1f0" providerId="AD" clId="Web-{ADC82D53-975C-9768-D4CD-F9E8F209364E}" dt="2026-06-24T13:17:13.159" v="70"/>
        <pc:sldMkLst>
          <pc:docMk/>
          <pc:sldMk cId="4185689955" sldId="2055"/>
        </pc:sldMkLst>
      </pc:sldChg>
      <pc:sldChg chg="addSp modSp add">
        <pc:chgData name="Geertje Bluekens | Iedereen Leest" userId="S::geertje.bluekens@iedereenleest.be::564b8508-e8fb-4f03-8bb1-d4732896e1f0" providerId="AD" clId="Web-{ADC82D53-975C-9768-D4CD-F9E8F209364E}" dt="2026-06-24T13:17:49.567" v="82"/>
        <pc:sldMkLst>
          <pc:docMk/>
          <pc:sldMk cId="2213604827" sldId="2056"/>
        </pc:sldMkLst>
        <pc:picChg chg="add mod">
          <ac:chgData name="Geertje Bluekens | Iedereen Leest" userId="S::geertje.bluekens@iedereenleest.be::564b8508-e8fb-4f03-8bb1-d4732896e1f0" providerId="AD" clId="Web-{ADC82D53-975C-9768-D4CD-F9E8F209364E}" dt="2026-06-24T13:17:49.567" v="82"/>
          <ac:picMkLst>
            <pc:docMk/>
            <pc:sldMk cId="2213604827" sldId="2056"/>
            <ac:picMk id="5" creationId="{4988C483-349D-79EF-10A8-BF1BA1F85D03}"/>
          </ac:picMkLst>
        </pc:picChg>
      </pc:sldChg>
      <pc:sldChg chg="add">
        <pc:chgData name="Geertje Bluekens | Iedereen Leest" userId="S::geertje.bluekens@iedereenleest.be::564b8508-e8fb-4f03-8bb1-d4732896e1f0" providerId="AD" clId="Web-{ADC82D53-975C-9768-D4CD-F9E8F209364E}" dt="2026-06-24T13:17:13.565" v="72"/>
        <pc:sldMkLst>
          <pc:docMk/>
          <pc:sldMk cId="1464519288" sldId="2057"/>
        </pc:sldMkLst>
      </pc:sldChg>
      <pc:sldChg chg="addSp modSp add">
        <pc:chgData name="Geertje Bluekens | Iedereen Leest" userId="S::geertje.bluekens@iedereenleest.be::564b8508-e8fb-4f03-8bb1-d4732896e1f0" providerId="AD" clId="Web-{ADC82D53-975C-9768-D4CD-F9E8F209364E}" dt="2026-06-24T13:17:55.301" v="83"/>
        <pc:sldMkLst>
          <pc:docMk/>
          <pc:sldMk cId="1727284178" sldId="2058"/>
        </pc:sldMkLst>
        <pc:picChg chg="add mod">
          <ac:chgData name="Geertje Bluekens | Iedereen Leest" userId="S::geertje.bluekens@iedereenleest.be::564b8508-e8fb-4f03-8bb1-d4732896e1f0" providerId="AD" clId="Web-{ADC82D53-975C-9768-D4CD-F9E8F209364E}" dt="2026-06-24T13:17:55.301" v="83"/>
          <ac:picMkLst>
            <pc:docMk/>
            <pc:sldMk cId="1727284178" sldId="2058"/>
            <ac:picMk id="4" creationId="{A6225BED-F608-4CF4-3459-1A46A8B9B2CD}"/>
          </ac:picMkLst>
        </pc:picChg>
      </pc:sldChg>
      <pc:sldChg chg="addSp delSp modSp add mod replId setBg">
        <pc:chgData name="Geertje Bluekens | Iedereen Leest" userId="S::geertje.bluekens@iedereenleest.be::564b8508-e8fb-4f03-8bb1-d4732896e1f0" providerId="AD" clId="Web-{ADC82D53-975C-9768-D4CD-F9E8F209364E}" dt="2026-06-24T13:42:50.002" v="124"/>
        <pc:sldMkLst>
          <pc:docMk/>
          <pc:sldMk cId="706954330" sldId="2059"/>
        </pc:sldMkLst>
        <pc:spChg chg="mod ord">
          <ac:chgData name="Geertje Bluekens | Iedereen Leest" userId="S::geertje.bluekens@iedereenleest.be::564b8508-e8fb-4f03-8bb1-d4732896e1f0" providerId="AD" clId="Web-{ADC82D53-975C-9768-D4CD-F9E8F209364E}" dt="2026-06-24T13:42:50.002" v="124"/>
          <ac:spMkLst>
            <pc:docMk/>
            <pc:sldMk cId="706954330" sldId="2059"/>
            <ac:spMk id="2" creationId="{7C512F22-07C7-0424-B01F-862AEBEE3596}"/>
          </ac:spMkLst>
        </pc:spChg>
        <pc:spChg chg="add mod">
          <ac:chgData name="Geertje Bluekens | Iedereen Leest" userId="S::geertje.bluekens@iedereenleest.be::564b8508-e8fb-4f03-8bb1-d4732896e1f0" providerId="AD" clId="Web-{ADC82D53-975C-9768-D4CD-F9E8F209364E}" dt="2026-06-24T13:42:50.002" v="124"/>
          <ac:spMkLst>
            <pc:docMk/>
            <pc:sldMk cId="706954330" sldId="2059"/>
            <ac:spMk id="11" creationId="{AE002E58-46F2-0394-4569-987A61036F98}"/>
          </ac:spMkLst>
        </pc:spChg>
        <pc:spChg chg="add">
          <ac:chgData name="Geertje Bluekens | Iedereen Leest" userId="S::geertje.bluekens@iedereenleest.be::564b8508-e8fb-4f03-8bb1-d4732896e1f0" providerId="AD" clId="Web-{ADC82D53-975C-9768-D4CD-F9E8F209364E}" dt="2026-06-24T13:42:50.002" v="124"/>
          <ac:spMkLst>
            <pc:docMk/>
            <pc:sldMk cId="706954330" sldId="2059"/>
            <ac:spMk id="31" creationId="{04812C46-200A-4DEB-A05E-3ED6C68C2387}"/>
          </ac:spMkLst>
        </pc:spChg>
        <pc:spChg chg="add">
          <ac:chgData name="Geertje Bluekens | Iedereen Leest" userId="S::geertje.bluekens@iedereenleest.be::564b8508-e8fb-4f03-8bb1-d4732896e1f0" providerId="AD" clId="Web-{ADC82D53-975C-9768-D4CD-F9E8F209364E}" dt="2026-06-24T13:42:50.002" v="124"/>
          <ac:spMkLst>
            <pc:docMk/>
            <pc:sldMk cId="706954330" sldId="2059"/>
            <ac:spMk id="33" creationId="{D1EA859B-E555-4109-94F3-6700E046E008}"/>
          </ac:spMkLst>
        </pc:spChg>
        <pc:picChg chg="add mod ord modCrop">
          <ac:chgData name="Geertje Bluekens | Iedereen Leest" userId="S::geertje.bluekens@iedereenleest.be::564b8508-e8fb-4f03-8bb1-d4732896e1f0" providerId="AD" clId="Web-{ADC82D53-975C-9768-D4CD-F9E8F209364E}" dt="2026-06-24T13:42:50.002" v="124"/>
          <ac:picMkLst>
            <pc:docMk/>
            <pc:sldMk cId="706954330" sldId="2059"/>
            <ac:picMk id="9" creationId="{AA50DA9C-9E37-C86B-AB4F-4D8AC0410941}"/>
          </ac:picMkLst>
        </pc:picChg>
      </pc:sldChg>
      <pc:sldChg chg="modSp add replId">
        <pc:chgData name="Geertje Bluekens | Iedereen Leest" userId="S::geertje.bluekens@iedereenleest.be::564b8508-e8fb-4f03-8bb1-d4732896e1f0" providerId="AD" clId="Web-{ADC82D53-975C-9768-D4CD-F9E8F209364E}" dt="2026-06-24T13:45:05.055" v="134" actId="20577"/>
        <pc:sldMkLst>
          <pc:docMk/>
          <pc:sldMk cId="558680738" sldId="2060"/>
        </pc:sldMkLst>
        <pc:spChg chg="mod">
          <ac:chgData name="Geertje Bluekens | Iedereen Leest" userId="S::geertje.bluekens@iedereenleest.be::564b8508-e8fb-4f03-8bb1-d4732896e1f0" providerId="AD" clId="Web-{ADC82D53-975C-9768-D4CD-F9E8F209364E}" dt="2026-06-24T13:45:05.055" v="134" actId="20577"/>
          <ac:spMkLst>
            <pc:docMk/>
            <pc:sldMk cId="558680738" sldId="2060"/>
            <ac:spMk id="2" creationId="{7931F7BC-C160-D4AF-8F8E-E70FC73EF19E}"/>
          </ac:spMkLst>
        </pc:spChg>
      </pc:sldChg>
    </pc:docChg>
  </pc:docChgLst>
  <pc:docChgLst>
    <pc:chgData name="Geertje Bluekens | Iedereen Leest" userId="S::geertje.bluekens@iedereenleest.be::564b8508-e8fb-4f03-8bb1-d4732896e1f0" providerId="AD" clId="Web-{80288F0C-659F-1E7A-3135-95DFDC6DAC04}"/>
    <pc:docChg chg="addSld delSld modSld sldOrd">
      <pc:chgData name="Geertje Bluekens | Iedereen Leest" userId="S::geertje.bluekens@iedereenleest.be::564b8508-e8fb-4f03-8bb1-d4732896e1f0" providerId="AD" clId="Web-{80288F0C-659F-1E7A-3135-95DFDC6DAC04}" dt="2026-06-24T13:55:54.637" v="57" actId="20577"/>
      <pc:docMkLst>
        <pc:docMk/>
      </pc:docMkLst>
      <pc:sldChg chg="modSp">
        <pc:chgData name="Geertje Bluekens | Iedereen Leest" userId="S::geertje.bluekens@iedereenleest.be::564b8508-e8fb-4f03-8bb1-d4732896e1f0" providerId="AD" clId="Web-{80288F0C-659F-1E7A-3135-95DFDC6DAC04}" dt="2026-06-24T13:53:29.383" v="28" actId="20577"/>
        <pc:sldMkLst>
          <pc:docMk/>
          <pc:sldMk cId="703059444" sldId="257"/>
        </pc:sldMkLst>
        <pc:spChg chg="mod">
          <ac:chgData name="Geertje Bluekens | Iedereen Leest" userId="S::geertje.bluekens@iedereenleest.be::564b8508-e8fb-4f03-8bb1-d4732896e1f0" providerId="AD" clId="Web-{80288F0C-659F-1E7A-3135-95DFDC6DAC04}" dt="2026-06-24T13:53:29.383" v="28" actId="20577"/>
          <ac:spMkLst>
            <pc:docMk/>
            <pc:sldMk cId="703059444" sldId="257"/>
            <ac:spMk id="2" creationId="{02AC353E-8A0F-BDD7-29B1-67CAD412A613}"/>
          </ac:spMkLst>
        </pc:spChg>
      </pc:sldChg>
      <pc:sldChg chg="modSp">
        <pc:chgData name="Geertje Bluekens | Iedereen Leest" userId="S::geertje.bluekens@iedereenleest.be::564b8508-e8fb-4f03-8bb1-d4732896e1f0" providerId="AD" clId="Web-{80288F0C-659F-1E7A-3135-95DFDC6DAC04}" dt="2026-06-24T13:46:07.509" v="8" actId="20577"/>
        <pc:sldMkLst>
          <pc:docMk/>
          <pc:sldMk cId="558680738" sldId="2060"/>
        </pc:sldMkLst>
        <pc:spChg chg="mod">
          <ac:chgData name="Geertje Bluekens | Iedereen Leest" userId="S::geertje.bluekens@iedereenleest.be::564b8508-e8fb-4f03-8bb1-d4732896e1f0" providerId="AD" clId="Web-{80288F0C-659F-1E7A-3135-95DFDC6DAC04}" dt="2026-06-24T13:46:07.509" v="8" actId="20577"/>
          <ac:spMkLst>
            <pc:docMk/>
            <pc:sldMk cId="558680738" sldId="2060"/>
            <ac:spMk id="2" creationId="{7931F7BC-C160-D4AF-8F8E-E70FC73EF19E}"/>
          </ac:spMkLst>
        </pc:spChg>
      </pc:sldChg>
      <pc:sldChg chg="add replId">
        <pc:chgData name="Geertje Bluekens | Iedereen Leest" userId="S::geertje.bluekens@iedereenleest.be::564b8508-e8fb-4f03-8bb1-d4732896e1f0" providerId="AD" clId="Web-{80288F0C-659F-1E7A-3135-95DFDC6DAC04}" dt="2026-06-24T13:45:59.743" v="4"/>
        <pc:sldMkLst>
          <pc:docMk/>
          <pc:sldMk cId="2827268829" sldId="2061"/>
        </pc:sldMkLst>
      </pc:sldChg>
      <pc:sldChg chg="addSp modSp add del">
        <pc:chgData name="Geertje Bluekens | Iedereen Leest" userId="S::geertje.bluekens@iedereenleest.be::564b8508-e8fb-4f03-8bb1-d4732896e1f0" providerId="AD" clId="Web-{80288F0C-659F-1E7A-3135-95DFDC6DAC04}" dt="2026-06-24T13:55:54.637" v="57" actId="20577"/>
        <pc:sldMkLst>
          <pc:docMk/>
          <pc:sldMk cId="41737368" sldId="2063"/>
        </pc:sldMkLst>
        <pc:spChg chg="mod">
          <ac:chgData name="Geertje Bluekens | Iedereen Leest" userId="S::geertje.bluekens@iedereenleest.be::564b8508-e8fb-4f03-8bb1-d4732896e1f0" providerId="AD" clId="Web-{80288F0C-659F-1E7A-3135-95DFDC6DAC04}" dt="2026-06-24T13:55:54.637" v="57" actId="20577"/>
          <ac:spMkLst>
            <pc:docMk/>
            <pc:sldMk cId="41737368" sldId="2063"/>
            <ac:spMk id="2" creationId="{B8CF1E4B-E198-5413-E76E-D16E7C673B98}"/>
          </ac:spMkLst>
        </pc:spChg>
        <pc:spChg chg="add mod">
          <ac:chgData name="Geertje Bluekens | Iedereen Leest" userId="S::geertje.bluekens@iedereenleest.be::564b8508-e8fb-4f03-8bb1-d4732896e1f0" providerId="AD" clId="Web-{80288F0C-659F-1E7A-3135-95DFDC6DAC04}" dt="2026-06-24T13:55:04.214" v="46" actId="20577"/>
          <ac:spMkLst>
            <pc:docMk/>
            <pc:sldMk cId="41737368" sldId="2063"/>
            <ac:spMk id="3" creationId="{DD15C4BA-4A6D-2833-9363-FA35A9276752}"/>
          </ac:spMkLst>
        </pc:spChg>
      </pc:sldChg>
      <pc:sldChg chg="modSp add ord replId">
        <pc:chgData name="Geertje Bluekens | Iedereen Leest" userId="S::geertje.bluekens@iedereenleest.be::564b8508-e8fb-4f03-8bb1-d4732896e1f0" providerId="AD" clId="Web-{80288F0C-659F-1E7A-3135-95DFDC6DAC04}" dt="2026-06-24T13:53:55.087" v="30"/>
        <pc:sldMkLst>
          <pc:docMk/>
          <pc:sldMk cId="1594035740" sldId="2064"/>
        </pc:sldMkLst>
        <pc:spChg chg="mod">
          <ac:chgData name="Geertje Bluekens | Iedereen Leest" userId="S::geertje.bluekens@iedereenleest.be::564b8508-e8fb-4f03-8bb1-d4732896e1f0" providerId="AD" clId="Web-{80288F0C-659F-1E7A-3135-95DFDC6DAC04}" dt="2026-06-24T13:53:20.601" v="27" actId="20577"/>
          <ac:spMkLst>
            <pc:docMk/>
            <pc:sldMk cId="1594035740" sldId="2064"/>
            <ac:spMk id="2" creationId="{0E6B89D2-708C-6CB5-7EDB-6E66A81663AA}"/>
          </ac:spMkLst>
        </pc:spChg>
        <pc:spChg chg="mod">
          <ac:chgData name="Geertje Bluekens | Iedereen Leest" userId="S::geertje.bluekens@iedereenleest.be::564b8508-e8fb-4f03-8bb1-d4732896e1f0" providerId="AD" clId="Web-{80288F0C-659F-1E7A-3135-95DFDC6DAC04}" dt="2026-06-24T13:53:15.742" v="26" actId="14100"/>
          <ac:spMkLst>
            <pc:docMk/>
            <pc:sldMk cId="1594035740" sldId="2064"/>
            <ac:spMk id="11" creationId="{2FE0A3CB-222E-AC1A-5B39-881A5A6FE73D}"/>
          </ac:spMkLst>
        </pc:spChg>
      </pc:sldChg>
    </pc:docChg>
  </pc:docChgLst>
  <pc:docChgLst>
    <pc:chgData name="Geertje Bluekens | Iedereen Leest" userId="S::geertje.bluekens@iedereenleest.be::564b8508-e8fb-4f03-8bb1-d4732896e1f0" providerId="AD" clId="Web-{2DA034B8-D65D-9065-7351-E63149862984}"/>
    <pc:docChg chg="addSld delSld modSld sldOrd">
      <pc:chgData name="Geertje Bluekens | Iedereen Leest" userId="S::geertje.bluekens@iedereenleest.be::564b8508-e8fb-4f03-8bb1-d4732896e1f0" providerId="AD" clId="Web-{2DA034B8-D65D-9065-7351-E63149862984}" dt="2026-06-29T10:04:30.015" v="95"/>
      <pc:docMkLst>
        <pc:docMk/>
      </pc:docMkLst>
      <pc:sldChg chg="addSp modSp">
        <pc:chgData name="Geertje Bluekens | Iedereen Leest" userId="S::geertje.bluekens@iedereenleest.be::564b8508-e8fb-4f03-8bb1-d4732896e1f0" providerId="AD" clId="Web-{2DA034B8-D65D-9065-7351-E63149862984}" dt="2026-06-29T09:44:22.177" v="24" actId="1076"/>
        <pc:sldMkLst>
          <pc:docMk/>
          <pc:sldMk cId="1195273865" sldId="259"/>
        </pc:sldMkLst>
        <pc:spChg chg="add mod">
          <ac:chgData name="Geertje Bluekens | Iedereen Leest" userId="S::geertje.bluekens@iedereenleest.be::564b8508-e8fb-4f03-8bb1-d4732896e1f0" providerId="AD" clId="Web-{2DA034B8-D65D-9065-7351-E63149862984}" dt="2026-06-29T09:43:27.314" v="19" actId="14100"/>
          <ac:spMkLst>
            <pc:docMk/>
            <pc:sldMk cId="1195273865" sldId="259"/>
            <ac:spMk id="3" creationId="{703C2770-FCE4-7557-9B9D-89CA58D41EBF}"/>
          </ac:spMkLst>
        </pc:spChg>
        <pc:spChg chg="add mod">
          <ac:chgData name="Geertje Bluekens | Iedereen Leest" userId="S::geertje.bluekens@iedereenleest.be::564b8508-e8fb-4f03-8bb1-d4732896e1f0" providerId="AD" clId="Web-{2DA034B8-D65D-9065-7351-E63149862984}" dt="2026-06-29T09:44:09.239" v="22" actId="1076"/>
          <ac:spMkLst>
            <pc:docMk/>
            <pc:sldMk cId="1195273865" sldId="259"/>
            <ac:spMk id="7" creationId="{BF6DE7B8-29DD-D47C-FD51-76BB9E5BC91A}"/>
          </ac:spMkLst>
        </pc:spChg>
        <pc:spChg chg="add mod">
          <ac:chgData name="Geertje Bluekens | Iedereen Leest" userId="S::geertje.bluekens@iedereenleest.be::564b8508-e8fb-4f03-8bb1-d4732896e1f0" providerId="AD" clId="Web-{2DA034B8-D65D-9065-7351-E63149862984}" dt="2026-06-29T09:44:22.177" v="24" actId="1076"/>
          <ac:spMkLst>
            <pc:docMk/>
            <pc:sldMk cId="1195273865" sldId="259"/>
            <ac:spMk id="8" creationId="{E28E2F31-4CCE-F536-DA1C-EDEFECBE5F24}"/>
          </ac:spMkLst>
        </pc:spChg>
        <pc:picChg chg="mod">
          <ac:chgData name="Geertje Bluekens | Iedereen Leest" userId="S::geertje.bluekens@iedereenleest.be::564b8508-e8fb-4f03-8bb1-d4732896e1f0" providerId="AD" clId="Web-{2DA034B8-D65D-9065-7351-E63149862984}" dt="2026-06-29T09:43:56.504" v="21" actId="1076"/>
          <ac:picMkLst>
            <pc:docMk/>
            <pc:sldMk cId="1195273865" sldId="259"/>
            <ac:picMk id="6" creationId="{09D2D6C3-B308-0C7E-751C-B6081B694437}"/>
          </ac:picMkLst>
        </pc:picChg>
      </pc:sldChg>
      <pc:sldChg chg="addSp modSp">
        <pc:chgData name="Geertje Bluekens | Iedereen Leest" userId="S::geertje.bluekens@iedereenleest.be::564b8508-e8fb-4f03-8bb1-d4732896e1f0" providerId="AD" clId="Web-{2DA034B8-D65D-9065-7351-E63149862984}" dt="2026-06-29T09:44:49.273" v="26" actId="1076"/>
        <pc:sldMkLst>
          <pc:docMk/>
          <pc:sldMk cId="2800287737" sldId="260"/>
        </pc:sldMkLst>
        <pc:spChg chg="add mod">
          <ac:chgData name="Geertje Bluekens | Iedereen Leest" userId="S::geertje.bluekens@iedereenleest.be::564b8508-e8fb-4f03-8bb1-d4732896e1f0" providerId="AD" clId="Web-{2DA034B8-D65D-9065-7351-E63149862984}" dt="2026-06-29T09:44:49.273" v="26" actId="1076"/>
          <ac:spMkLst>
            <pc:docMk/>
            <pc:sldMk cId="2800287737" sldId="260"/>
            <ac:spMk id="7" creationId="{6992B40B-C58C-A5CF-07A3-71CEB3C88A4E}"/>
          </ac:spMkLst>
        </pc:spChg>
      </pc:sldChg>
      <pc:sldChg chg="modSp">
        <pc:chgData name="Geertje Bluekens | Iedereen Leest" userId="S::geertje.bluekens@iedereenleest.be::564b8508-e8fb-4f03-8bb1-d4732896e1f0" providerId="AD" clId="Web-{2DA034B8-D65D-9065-7351-E63149862984}" dt="2026-06-29T09:55:09.324" v="59" actId="20577"/>
        <pc:sldMkLst>
          <pc:docMk/>
          <pc:sldMk cId="2394865400" sldId="344"/>
        </pc:sldMkLst>
        <pc:spChg chg="mod">
          <ac:chgData name="Geertje Bluekens | Iedereen Leest" userId="S::geertje.bluekens@iedereenleest.be::564b8508-e8fb-4f03-8bb1-d4732896e1f0" providerId="AD" clId="Web-{2DA034B8-D65D-9065-7351-E63149862984}" dt="2026-06-29T09:55:09.324" v="59" actId="20577"/>
          <ac:spMkLst>
            <pc:docMk/>
            <pc:sldMk cId="2394865400" sldId="344"/>
            <ac:spMk id="2" creationId="{B9B79CDD-2CB7-FD32-7241-D77AE2F4747C}"/>
          </ac:spMkLst>
        </pc:spChg>
        <pc:spChg chg="mod">
          <ac:chgData name="Geertje Bluekens | Iedereen Leest" userId="S::geertje.bluekens@iedereenleest.be::564b8508-e8fb-4f03-8bb1-d4732896e1f0" providerId="AD" clId="Web-{2DA034B8-D65D-9065-7351-E63149862984}" dt="2026-06-29T09:54:39.995" v="58" actId="20577"/>
          <ac:spMkLst>
            <pc:docMk/>
            <pc:sldMk cId="2394865400" sldId="344"/>
            <ac:spMk id="3" creationId="{24E7B313-7963-E411-E010-B6AF93DA9AC9}"/>
          </ac:spMkLst>
        </pc:spChg>
      </pc:sldChg>
      <pc:sldChg chg="modSp">
        <pc:chgData name="Geertje Bluekens | Iedereen Leest" userId="S::geertje.bluekens@iedereenleest.be::564b8508-e8fb-4f03-8bb1-d4732896e1f0" providerId="AD" clId="Web-{2DA034B8-D65D-9065-7351-E63149862984}" dt="2026-06-29T09:54:33.948" v="53" actId="20577"/>
        <pc:sldMkLst>
          <pc:docMk/>
          <pc:sldMk cId="405671000" sldId="345"/>
        </pc:sldMkLst>
        <pc:spChg chg="mod">
          <ac:chgData name="Geertje Bluekens | Iedereen Leest" userId="S::geertje.bluekens@iedereenleest.be::564b8508-e8fb-4f03-8bb1-d4732896e1f0" providerId="AD" clId="Web-{2DA034B8-D65D-9065-7351-E63149862984}" dt="2026-06-29T09:54:33.948" v="53" actId="20577"/>
          <ac:spMkLst>
            <pc:docMk/>
            <pc:sldMk cId="405671000" sldId="345"/>
            <ac:spMk id="2" creationId="{441ED665-C73B-4C7D-429D-D1B6AE36106E}"/>
          </ac:spMkLst>
        </pc:spChg>
        <pc:spChg chg="mod">
          <ac:chgData name="Geertje Bluekens | Iedereen Leest" userId="S::geertje.bluekens@iedereenleest.be::564b8508-e8fb-4f03-8bb1-d4732896e1f0" providerId="AD" clId="Web-{2DA034B8-D65D-9065-7351-E63149862984}" dt="2026-06-29T09:54:32.932" v="52" actId="20577"/>
          <ac:spMkLst>
            <pc:docMk/>
            <pc:sldMk cId="405671000" sldId="345"/>
            <ac:spMk id="3" creationId="{74BBC3EB-9FD4-1204-3CD1-3177A36B3CF6}"/>
          </ac:spMkLst>
        </pc:spChg>
      </pc:sldChg>
      <pc:sldChg chg="modSp">
        <pc:chgData name="Geertje Bluekens | Iedereen Leest" userId="S::geertje.bluekens@iedereenleest.be::564b8508-e8fb-4f03-8bb1-d4732896e1f0" providerId="AD" clId="Web-{2DA034B8-D65D-9065-7351-E63149862984}" dt="2026-06-29T09:48:57.292" v="44"/>
        <pc:sldMkLst>
          <pc:docMk/>
          <pc:sldMk cId="599062382" sldId="366"/>
        </pc:sldMkLst>
        <pc:spChg chg="mod">
          <ac:chgData name="Geertje Bluekens | Iedereen Leest" userId="S::geertje.bluekens@iedereenleest.be::564b8508-e8fb-4f03-8bb1-d4732896e1f0" providerId="AD" clId="Web-{2DA034B8-D65D-9065-7351-E63149862984}" dt="2026-06-29T09:48:50.104" v="43" actId="20577"/>
          <ac:spMkLst>
            <pc:docMk/>
            <pc:sldMk cId="599062382" sldId="366"/>
            <ac:spMk id="2" creationId="{C8BC8AA5-A276-CDCB-CC21-36F510CF5620}"/>
          </ac:spMkLst>
        </pc:spChg>
        <pc:spChg chg="mod">
          <ac:chgData name="Geertje Bluekens | Iedereen Leest" userId="S::geertje.bluekens@iedereenleest.be::564b8508-e8fb-4f03-8bb1-d4732896e1f0" providerId="AD" clId="Web-{2DA034B8-D65D-9065-7351-E63149862984}" dt="2026-06-29T09:48:57.292" v="44"/>
          <ac:spMkLst>
            <pc:docMk/>
            <pc:sldMk cId="599062382" sldId="366"/>
            <ac:spMk id="3" creationId="{6049EC34-B4B8-F01B-499B-4D312943408B}"/>
          </ac:spMkLst>
        </pc:spChg>
      </pc:sldChg>
      <pc:sldChg chg="addSp delSp modSp">
        <pc:chgData name="Geertje Bluekens | Iedereen Leest" userId="S::geertje.bluekens@iedereenleest.be::564b8508-e8fb-4f03-8bb1-d4732896e1f0" providerId="AD" clId="Web-{2DA034B8-D65D-9065-7351-E63149862984}" dt="2026-06-29T09:47:45.599" v="38" actId="14100"/>
        <pc:sldMkLst>
          <pc:docMk/>
          <pc:sldMk cId="1652868385" sldId="2029"/>
        </pc:sldMkLst>
        <pc:spChg chg="mod">
          <ac:chgData name="Geertje Bluekens | Iedereen Leest" userId="S::geertje.bluekens@iedereenleest.be::564b8508-e8fb-4f03-8bb1-d4732896e1f0" providerId="AD" clId="Web-{2DA034B8-D65D-9065-7351-E63149862984}" dt="2026-06-29T09:47:22.207" v="34" actId="20577"/>
          <ac:spMkLst>
            <pc:docMk/>
            <pc:sldMk cId="1652868385" sldId="2029"/>
            <ac:spMk id="2" creationId="{91660183-78A9-531B-3D90-DC21F8B151B3}"/>
          </ac:spMkLst>
        </pc:spChg>
        <pc:spChg chg="del">
          <ac:chgData name="Geertje Bluekens | Iedereen Leest" userId="S::geertje.bluekens@iedereenleest.be::564b8508-e8fb-4f03-8bb1-d4732896e1f0" providerId="AD" clId="Web-{2DA034B8-D65D-9065-7351-E63149862984}" dt="2026-06-29T09:46:40.376" v="27"/>
          <ac:spMkLst>
            <pc:docMk/>
            <pc:sldMk cId="1652868385" sldId="2029"/>
            <ac:spMk id="3" creationId="{2396FB3D-612F-DA4A-185D-417BD352F4EA}"/>
          </ac:spMkLst>
        </pc:spChg>
        <pc:spChg chg="add mod">
          <ac:chgData name="Geertje Bluekens | Iedereen Leest" userId="S::geertje.bluekens@iedereenleest.be::564b8508-e8fb-4f03-8bb1-d4732896e1f0" providerId="AD" clId="Web-{2DA034B8-D65D-9065-7351-E63149862984}" dt="2026-06-29T09:47:45.599" v="38" actId="14100"/>
          <ac:spMkLst>
            <pc:docMk/>
            <pc:sldMk cId="1652868385" sldId="2029"/>
            <ac:spMk id="6" creationId="{482EE159-70B1-BB36-58A3-31DD69939123}"/>
          </ac:spMkLst>
        </pc:spChg>
      </pc:sldChg>
      <pc:sldChg chg="del">
        <pc:chgData name="Geertje Bluekens | Iedereen Leest" userId="S::geertje.bluekens@iedereenleest.be::564b8508-e8fb-4f03-8bb1-d4732896e1f0" providerId="AD" clId="Web-{2DA034B8-D65D-9065-7351-E63149862984}" dt="2026-06-29T09:56:59.453" v="60"/>
        <pc:sldMkLst>
          <pc:docMk/>
          <pc:sldMk cId="3757866432" sldId="2052"/>
        </pc:sldMkLst>
      </pc:sldChg>
      <pc:sldChg chg="modSp">
        <pc:chgData name="Geertje Bluekens | Iedereen Leest" userId="S::geertje.bluekens@iedereenleest.be::564b8508-e8fb-4f03-8bb1-d4732896e1f0" providerId="AD" clId="Web-{2DA034B8-D65D-9065-7351-E63149862984}" dt="2026-06-29T09:41:21.070" v="12" actId="1076"/>
        <pc:sldMkLst>
          <pc:docMk/>
          <pc:sldMk cId="706954330" sldId="2059"/>
        </pc:sldMkLst>
        <pc:spChg chg="mod">
          <ac:chgData name="Geertje Bluekens | Iedereen Leest" userId="S::geertje.bluekens@iedereenleest.be::564b8508-e8fb-4f03-8bb1-d4732896e1f0" providerId="AD" clId="Web-{2DA034B8-D65D-9065-7351-E63149862984}" dt="2026-06-29T09:41:21.070" v="12" actId="1076"/>
          <ac:spMkLst>
            <pc:docMk/>
            <pc:sldMk cId="706954330" sldId="2059"/>
            <ac:spMk id="2" creationId="{7C512F22-07C7-0424-B01F-862AEBEE3596}"/>
          </ac:spMkLst>
        </pc:spChg>
      </pc:sldChg>
      <pc:sldChg chg="modSp">
        <pc:chgData name="Geertje Bluekens | Iedereen Leest" userId="S::geertje.bluekens@iedereenleest.be::564b8508-e8fb-4f03-8bb1-d4732896e1f0" providerId="AD" clId="Web-{2DA034B8-D65D-9065-7351-E63149862984}" dt="2026-06-29T09:58:29.331" v="69" actId="1076"/>
        <pc:sldMkLst>
          <pc:docMk/>
          <pc:sldMk cId="558680738" sldId="2060"/>
        </pc:sldMkLst>
        <pc:spChg chg="mod">
          <ac:chgData name="Geertje Bluekens | Iedereen Leest" userId="S::geertje.bluekens@iedereenleest.be::564b8508-e8fb-4f03-8bb1-d4732896e1f0" providerId="AD" clId="Web-{2DA034B8-D65D-9065-7351-E63149862984}" dt="2026-06-29T09:58:29.331" v="69" actId="1076"/>
          <ac:spMkLst>
            <pc:docMk/>
            <pc:sldMk cId="558680738" sldId="2060"/>
            <ac:spMk id="2" creationId="{7931F7BC-C160-D4AF-8F8E-E70FC73EF19E}"/>
          </ac:spMkLst>
        </pc:spChg>
      </pc:sldChg>
      <pc:sldChg chg="del">
        <pc:chgData name="Geertje Bluekens | Iedereen Leest" userId="S::geertje.bluekens@iedereenleest.be::564b8508-e8fb-4f03-8bb1-d4732896e1f0" providerId="AD" clId="Web-{2DA034B8-D65D-9065-7351-E63149862984}" dt="2026-06-29T10:03:19.872" v="82"/>
        <pc:sldMkLst>
          <pc:docMk/>
          <pc:sldMk cId="1061176722" sldId="2069"/>
        </pc:sldMkLst>
      </pc:sldChg>
      <pc:sldChg chg="modSp add replId">
        <pc:chgData name="Geertje Bluekens | Iedereen Leest" userId="S::geertje.bluekens@iedereenleest.be::564b8508-e8fb-4f03-8bb1-d4732896e1f0" providerId="AD" clId="Web-{2DA034B8-D65D-9065-7351-E63149862984}" dt="2026-06-29T10:02:26.323" v="74" actId="14100"/>
        <pc:sldMkLst>
          <pc:docMk/>
          <pc:sldMk cId="3667198832" sldId="2088"/>
        </pc:sldMkLst>
        <pc:spChg chg="mod">
          <ac:chgData name="Geertje Bluekens | Iedereen Leest" userId="S::geertje.bluekens@iedereenleest.be::564b8508-e8fb-4f03-8bb1-d4732896e1f0" providerId="AD" clId="Web-{2DA034B8-D65D-9065-7351-E63149862984}" dt="2026-06-29T10:02:26.323" v="74" actId="14100"/>
          <ac:spMkLst>
            <pc:docMk/>
            <pc:sldMk cId="3667198832" sldId="2088"/>
            <ac:spMk id="11" creationId="{974AC955-3962-4F1D-37B4-E6C05B18F485}"/>
          </ac:spMkLst>
        </pc:spChg>
      </pc:sldChg>
      <pc:sldChg chg="modSp add del ord replId">
        <pc:chgData name="Geertje Bluekens | Iedereen Leest" userId="S::geertje.bluekens@iedereenleest.be::564b8508-e8fb-4f03-8bb1-d4732896e1f0" providerId="AD" clId="Web-{2DA034B8-D65D-9065-7351-E63149862984}" dt="2026-06-29T10:04:30.015" v="95"/>
        <pc:sldMkLst>
          <pc:docMk/>
          <pc:sldMk cId="3141255623" sldId="2089"/>
        </pc:sldMkLst>
        <pc:spChg chg="mod">
          <ac:chgData name="Geertje Bluekens | Iedereen Leest" userId="S::geertje.bluekens@iedereenleest.be::564b8508-e8fb-4f03-8bb1-d4732896e1f0" providerId="AD" clId="Web-{2DA034B8-D65D-9065-7351-E63149862984}" dt="2026-06-29T10:03:11.356" v="81" actId="20577"/>
          <ac:spMkLst>
            <pc:docMk/>
            <pc:sldMk cId="3141255623" sldId="2089"/>
            <ac:spMk id="11" creationId="{53695C83-D23B-8B6A-2622-8DC9781D13E3}"/>
          </ac:spMkLst>
        </pc:spChg>
      </pc:sldChg>
      <pc:sldChg chg="add ord replId">
        <pc:chgData name="Geertje Bluekens | Iedereen Leest" userId="S::geertje.bluekens@iedereenleest.be::564b8508-e8fb-4f03-8bb1-d4732896e1f0" providerId="AD" clId="Web-{2DA034B8-D65D-9065-7351-E63149862984}" dt="2026-06-29T10:03:34.028" v="85"/>
        <pc:sldMkLst>
          <pc:docMk/>
          <pc:sldMk cId="1557619453" sldId="2090"/>
        </pc:sldMkLst>
      </pc:sldChg>
      <pc:sldChg chg="modSp add del ord replId">
        <pc:chgData name="Geertje Bluekens | Iedereen Leest" userId="S::geertje.bluekens@iedereenleest.be::564b8508-e8fb-4f03-8bb1-d4732896e1f0" providerId="AD" clId="Web-{2DA034B8-D65D-9065-7351-E63149862984}" dt="2026-06-29T10:04:19.452" v="93" actId="20577"/>
        <pc:sldMkLst>
          <pc:docMk/>
          <pc:sldMk cId="1643894245" sldId="2091"/>
        </pc:sldMkLst>
        <pc:spChg chg="mod">
          <ac:chgData name="Geertje Bluekens | Iedereen Leest" userId="S::geertje.bluekens@iedereenleest.be::564b8508-e8fb-4f03-8bb1-d4732896e1f0" providerId="AD" clId="Web-{2DA034B8-D65D-9065-7351-E63149862984}" dt="2026-06-29T10:04:19.452" v="93" actId="20577"/>
          <ac:spMkLst>
            <pc:docMk/>
            <pc:sldMk cId="1643894245" sldId="2091"/>
            <ac:spMk id="11" creationId="{F46FB4E8-591F-86C7-61D9-350C27812AD3}"/>
          </ac:spMkLst>
        </pc:spChg>
      </pc:sldChg>
    </pc:docChg>
  </pc:docChgLst>
  <pc:docChgLst>
    <pc:chgData name="Geertje Bluekens | Iedereen Leest" userId="S::geertje.bluekens@iedereenleest.be::564b8508-e8fb-4f03-8bb1-d4732896e1f0" providerId="AD" clId="Web-{186C3841-E355-B3D8-5275-EC4A2EC472A4}"/>
    <pc:docChg chg="addSld modSld sldOrd">
      <pc:chgData name="Geertje Bluekens | Iedereen Leest" userId="S::geertje.bluekens@iedereenleest.be::564b8508-e8fb-4f03-8bb1-d4732896e1f0" providerId="AD" clId="Web-{186C3841-E355-B3D8-5275-EC4A2EC472A4}" dt="2026-06-25T11:29:13.698" v="193" actId="20577"/>
      <pc:docMkLst>
        <pc:docMk/>
      </pc:docMkLst>
      <pc:sldChg chg="modSp">
        <pc:chgData name="Geertje Bluekens | Iedereen Leest" userId="S::geertje.bluekens@iedereenleest.be::564b8508-e8fb-4f03-8bb1-d4732896e1f0" providerId="AD" clId="Web-{186C3841-E355-B3D8-5275-EC4A2EC472A4}" dt="2026-06-25T10:16:54.531" v="7" actId="20577"/>
        <pc:sldMkLst>
          <pc:docMk/>
          <pc:sldMk cId="599062382" sldId="366"/>
        </pc:sldMkLst>
        <pc:spChg chg="mod">
          <ac:chgData name="Geertje Bluekens | Iedereen Leest" userId="S::geertje.bluekens@iedereenleest.be::564b8508-e8fb-4f03-8bb1-d4732896e1f0" providerId="AD" clId="Web-{186C3841-E355-B3D8-5275-EC4A2EC472A4}" dt="2026-06-25T10:16:54.531" v="7" actId="20577"/>
          <ac:spMkLst>
            <pc:docMk/>
            <pc:sldMk cId="599062382" sldId="366"/>
            <ac:spMk id="2" creationId="{C8BC8AA5-A276-CDCB-CC21-36F510CF5620}"/>
          </ac:spMkLst>
        </pc:spChg>
      </pc:sldChg>
      <pc:sldChg chg="modSp">
        <pc:chgData name="Geertje Bluekens | Iedereen Leest" userId="S::geertje.bluekens@iedereenleest.be::564b8508-e8fb-4f03-8bb1-d4732896e1f0" providerId="AD" clId="Web-{186C3841-E355-B3D8-5275-EC4A2EC472A4}" dt="2026-06-25T10:16:42.937" v="6" actId="20577"/>
        <pc:sldMkLst>
          <pc:docMk/>
          <pc:sldMk cId="1652868385" sldId="2029"/>
        </pc:sldMkLst>
        <pc:spChg chg="mod">
          <ac:chgData name="Geertje Bluekens | Iedereen Leest" userId="S::geertje.bluekens@iedereenleest.be::564b8508-e8fb-4f03-8bb1-d4732896e1f0" providerId="AD" clId="Web-{186C3841-E355-B3D8-5275-EC4A2EC472A4}" dt="2026-06-25T10:16:42.937" v="6" actId="20577"/>
          <ac:spMkLst>
            <pc:docMk/>
            <pc:sldMk cId="1652868385" sldId="2029"/>
            <ac:spMk id="2" creationId="{91660183-78A9-531B-3D90-DC21F8B151B3}"/>
          </ac:spMkLst>
        </pc:spChg>
      </pc:sldChg>
      <pc:sldChg chg="modSp">
        <pc:chgData name="Geertje Bluekens | Iedereen Leest" userId="S::geertje.bluekens@iedereenleest.be::564b8508-e8fb-4f03-8bb1-d4732896e1f0" providerId="AD" clId="Web-{186C3841-E355-B3D8-5275-EC4A2EC472A4}" dt="2026-06-25T10:16:02.701" v="5" actId="20577"/>
        <pc:sldMkLst>
          <pc:docMk/>
          <pc:sldMk cId="951856789" sldId="2030"/>
        </pc:sldMkLst>
        <pc:spChg chg="mod">
          <ac:chgData name="Geertje Bluekens | Iedereen Leest" userId="S::geertje.bluekens@iedereenleest.be::564b8508-e8fb-4f03-8bb1-d4732896e1f0" providerId="AD" clId="Web-{186C3841-E355-B3D8-5275-EC4A2EC472A4}" dt="2026-06-25T10:16:02.701" v="5" actId="20577"/>
          <ac:spMkLst>
            <pc:docMk/>
            <pc:sldMk cId="951856789" sldId="2030"/>
            <ac:spMk id="3" creationId="{2D9357B8-AF9F-4FAD-F0E1-BD6015295AB1}"/>
          </ac:spMkLst>
        </pc:spChg>
      </pc:sldChg>
      <pc:sldChg chg="modSp">
        <pc:chgData name="Geertje Bluekens | Iedereen Leest" userId="S::geertje.bluekens@iedereenleest.be::564b8508-e8fb-4f03-8bb1-d4732896e1f0" providerId="AD" clId="Web-{186C3841-E355-B3D8-5275-EC4A2EC472A4}" dt="2026-06-25T10:15:18.154" v="1" actId="20577"/>
        <pc:sldMkLst>
          <pc:docMk/>
          <pc:sldMk cId="706954330" sldId="2059"/>
        </pc:sldMkLst>
        <pc:spChg chg="mod">
          <ac:chgData name="Geertje Bluekens | Iedereen Leest" userId="S::geertje.bluekens@iedereenleest.be::564b8508-e8fb-4f03-8bb1-d4732896e1f0" providerId="AD" clId="Web-{186C3841-E355-B3D8-5275-EC4A2EC472A4}" dt="2026-06-25T10:15:18.154" v="1" actId="20577"/>
          <ac:spMkLst>
            <pc:docMk/>
            <pc:sldMk cId="706954330" sldId="2059"/>
            <ac:spMk id="2" creationId="{7C512F22-07C7-0424-B01F-862AEBEE3596}"/>
          </ac:spMkLst>
        </pc:spChg>
      </pc:sldChg>
      <pc:sldChg chg="modSp">
        <pc:chgData name="Geertje Bluekens | Iedereen Leest" userId="S::geertje.bluekens@iedereenleest.be::564b8508-e8fb-4f03-8bb1-d4732896e1f0" providerId="AD" clId="Web-{186C3841-E355-B3D8-5275-EC4A2EC472A4}" dt="2026-06-25T10:17:14.297" v="9" actId="20577"/>
        <pc:sldMkLst>
          <pc:docMk/>
          <pc:sldMk cId="558680738" sldId="2060"/>
        </pc:sldMkLst>
        <pc:spChg chg="mod">
          <ac:chgData name="Geertje Bluekens | Iedereen Leest" userId="S::geertje.bluekens@iedereenleest.be::564b8508-e8fb-4f03-8bb1-d4732896e1f0" providerId="AD" clId="Web-{186C3841-E355-B3D8-5275-EC4A2EC472A4}" dt="2026-06-25T10:17:14.297" v="9" actId="20577"/>
          <ac:spMkLst>
            <pc:docMk/>
            <pc:sldMk cId="558680738" sldId="2060"/>
            <ac:spMk id="2" creationId="{7931F7BC-C160-D4AF-8F8E-E70FC73EF19E}"/>
          </ac:spMkLst>
        </pc:spChg>
      </pc:sldChg>
      <pc:sldChg chg="ord">
        <pc:chgData name="Geertje Bluekens | Iedereen Leest" userId="S::geertje.bluekens@iedereenleest.be::564b8508-e8fb-4f03-8bb1-d4732896e1f0" providerId="AD" clId="Web-{186C3841-E355-B3D8-5275-EC4A2EC472A4}" dt="2026-06-25T11:28:40.056" v="157"/>
        <pc:sldMkLst>
          <pc:docMk/>
          <pc:sldMk cId="41737368" sldId="2063"/>
        </pc:sldMkLst>
      </pc:sldChg>
      <pc:sldChg chg="modSp add ord replId">
        <pc:chgData name="Geertje Bluekens | Iedereen Leest" userId="S::geertje.bluekens@iedereenleest.be::564b8508-e8fb-4f03-8bb1-d4732896e1f0" providerId="AD" clId="Web-{186C3841-E355-B3D8-5275-EC4A2EC472A4}" dt="2026-06-25T10:18:45.288" v="39" actId="20577"/>
        <pc:sldMkLst>
          <pc:docMk/>
          <pc:sldMk cId="1626798759" sldId="2065"/>
        </pc:sldMkLst>
        <pc:spChg chg="mod">
          <ac:chgData name="Geertje Bluekens | Iedereen Leest" userId="S::geertje.bluekens@iedereenleest.be::564b8508-e8fb-4f03-8bb1-d4732896e1f0" providerId="AD" clId="Web-{186C3841-E355-B3D8-5275-EC4A2EC472A4}" dt="2026-06-25T10:18:45.288" v="39" actId="20577"/>
          <ac:spMkLst>
            <pc:docMk/>
            <pc:sldMk cId="1626798759" sldId="2065"/>
            <ac:spMk id="2" creationId="{122AA37A-6595-6BDA-D58B-D7A97648ADBB}"/>
          </ac:spMkLst>
        </pc:spChg>
      </pc:sldChg>
      <pc:sldChg chg="modSp add replId">
        <pc:chgData name="Geertje Bluekens | Iedereen Leest" userId="S::geertje.bluekens@iedereenleest.be::564b8508-e8fb-4f03-8bb1-d4732896e1f0" providerId="AD" clId="Web-{186C3841-E355-B3D8-5275-EC4A2EC472A4}" dt="2026-06-25T11:29:13.698" v="193" actId="20577"/>
        <pc:sldMkLst>
          <pc:docMk/>
          <pc:sldMk cId="3558746316" sldId="2066"/>
        </pc:sldMkLst>
        <pc:spChg chg="mod">
          <ac:chgData name="Geertje Bluekens | Iedereen Leest" userId="S::geertje.bluekens@iedereenleest.be::564b8508-e8fb-4f03-8bb1-d4732896e1f0" providerId="AD" clId="Web-{186C3841-E355-B3D8-5275-EC4A2EC472A4}" dt="2026-06-25T10:19:36.057" v="46" actId="20577"/>
          <ac:spMkLst>
            <pc:docMk/>
            <pc:sldMk cId="3558746316" sldId="2066"/>
            <ac:spMk id="2" creationId="{48EF11BE-8756-F956-8BDE-889210CD6119}"/>
          </ac:spMkLst>
        </pc:spChg>
        <pc:spChg chg="mod">
          <ac:chgData name="Geertje Bluekens | Iedereen Leest" userId="S::geertje.bluekens@iedereenleest.be::564b8508-e8fb-4f03-8bb1-d4732896e1f0" providerId="AD" clId="Web-{186C3841-E355-B3D8-5275-EC4A2EC472A4}" dt="2026-06-25T11:29:13.698" v="193" actId="20577"/>
          <ac:spMkLst>
            <pc:docMk/>
            <pc:sldMk cId="3558746316" sldId="2066"/>
            <ac:spMk id="11" creationId="{EB785029-0468-0577-085A-EE6CB2E50F67}"/>
          </ac:spMkLst>
        </pc:spChg>
      </pc:sldChg>
    </pc:docChg>
  </pc:docChgLst>
  <pc:docChgLst>
    <pc:chgData name="Margot Van Dingenen | Iedereen Leest" userId="e08ba6ea-700f-459f-aa9c-81d72adf9207" providerId="ADAL" clId="{0E3D6177-89B8-42C0-8133-7101AF2CB3E9}"/>
    <pc:docChg chg="custSel addSld delSld modSld sldOrd">
      <pc:chgData name="Margot Van Dingenen | Iedereen Leest" userId="e08ba6ea-700f-459f-aa9c-81d72adf9207" providerId="ADAL" clId="{0E3D6177-89B8-42C0-8133-7101AF2CB3E9}" dt="2026-06-29T12:03:22.914" v="132"/>
      <pc:docMkLst>
        <pc:docMk/>
      </pc:docMkLst>
      <pc:sldChg chg="ord">
        <pc:chgData name="Margot Van Dingenen | Iedereen Leest" userId="e08ba6ea-700f-459f-aa9c-81d72adf9207" providerId="ADAL" clId="{0E3D6177-89B8-42C0-8133-7101AF2CB3E9}" dt="2026-06-29T11:43:34.862" v="2"/>
        <pc:sldMkLst>
          <pc:docMk/>
          <pc:sldMk cId="2827268829" sldId="2061"/>
        </pc:sldMkLst>
      </pc:sldChg>
      <pc:sldChg chg="modSp mod">
        <pc:chgData name="Margot Van Dingenen | Iedereen Leest" userId="e08ba6ea-700f-459f-aa9c-81d72adf9207" providerId="ADAL" clId="{0E3D6177-89B8-42C0-8133-7101AF2CB3E9}" dt="2026-06-29T11:58:27.318" v="105" actId="20577"/>
        <pc:sldMkLst>
          <pc:docMk/>
          <pc:sldMk cId="1935568728" sldId="2067"/>
        </pc:sldMkLst>
        <pc:spChg chg="mod">
          <ac:chgData name="Margot Van Dingenen | Iedereen Leest" userId="e08ba6ea-700f-459f-aa9c-81d72adf9207" providerId="ADAL" clId="{0E3D6177-89B8-42C0-8133-7101AF2CB3E9}" dt="2026-06-29T11:58:27.318" v="105" actId="20577"/>
          <ac:spMkLst>
            <pc:docMk/>
            <pc:sldMk cId="1935568728" sldId="2067"/>
            <ac:spMk id="6" creationId="{6CAC0EF6-5BBD-7592-767A-467A4232697B}"/>
          </ac:spMkLst>
        </pc:spChg>
      </pc:sldChg>
      <pc:sldChg chg="modSp mod">
        <pc:chgData name="Margot Van Dingenen | Iedereen Leest" userId="e08ba6ea-700f-459f-aa9c-81d72adf9207" providerId="ADAL" clId="{0E3D6177-89B8-42C0-8133-7101AF2CB3E9}" dt="2026-06-29T08:27:38.188" v="0" actId="20577"/>
        <pc:sldMkLst>
          <pc:docMk/>
          <pc:sldMk cId="871863629" sldId="2085"/>
        </pc:sldMkLst>
        <pc:spChg chg="mod">
          <ac:chgData name="Margot Van Dingenen | Iedereen Leest" userId="e08ba6ea-700f-459f-aa9c-81d72adf9207" providerId="ADAL" clId="{0E3D6177-89B8-42C0-8133-7101AF2CB3E9}" dt="2026-06-29T08:27:38.188" v="0" actId="20577"/>
          <ac:spMkLst>
            <pc:docMk/>
            <pc:sldMk cId="871863629" sldId="2085"/>
            <ac:spMk id="2" creationId="{FA5F452B-AC86-D1F7-89D7-7D4B8815F251}"/>
          </ac:spMkLst>
        </pc:spChg>
      </pc:sldChg>
      <pc:sldChg chg="addSp delSp modSp add mod ord">
        <pc:chgData name="Margot Van Dingenen | Iedereen Leest" userId="e08ba6ea-700f-459f-aa9c-81d72adf9207" providerId="ADAL" clId="{0E3D6177-89B8-42C0-8133-7101AF2CB3E9}" dt="2026-06-29T12:03:22.914" v="132"/>
        <pc:sldMkLst>
          <pc:docMk/>
          <pc:sldMk cId="3661249857" sldId="2094"/>
        </pc:sldMkLst>
        <pc:spChg chg="mod">
          <ac:chgData name="Margot Van Dingenen | Iedereen Leest" userId="e08ba6ea-700f-459f-aa9c-81d72adf9207" providerId="ADAL" clId="{0E3D6177-89B8-42C0-8133-7101AF2CB3E9}" dt="2026-06-29T11:57:45.429" v="87" actId="20577"/>
          <ac:spMkLst>
            <pc:docMk/>
            <pc:sldMk cId="3661249857" sldId="2094"/>
            <ac:spMk id="2" creationId="{3D7FFF54-8AFA-D0BF-9046-E42116CD4D88}"/>
          </ac:spMkLst>
        </pc:spChg>
        <pc:spChg chg="mod">
          <ac:chgData name="Margot Van Dingenen | Iedereen Leest" userId="e08ba6ea-700f-459f-aa9c-81d72adf9207" providerId="ADAL" clId="{0E3D6177-89B8-42C0-8133-7101AF2CB3E9}" dt="2026-06-29T12:02:26.421" v="130" actId="20577"/>
          <ac:spMkLst>
            <pc:docMk/>
            <pc:sldMk cId="3661249857" sldId="2094"/>
            <ac:spMk id="6" creationId="{D383E410-16FB-DBEB-5D56-92EFDD60B732}"/>
          </ac:spMkLst>
        </pc:spChg>
        <pc:spChg chg="add del">
          <ac:chgData name="Margot Van Dingenen | Iedereen Leest" userId="e08ba6ea-700f-459f-aa9c-81d72adf9207" providerId="ADAL" clId="{0E3D6177-89B8-42C0-8133-7101AF2CB3E9}" dt="2026-06-29T11:53:48.367" v="9" actId="478"/>
          <ac:spMkLst>
            <pc:docMk/>
            <pc:sldMk cId="3661249857" sldId="2094"/>
            <ac:spMk id="7" creationId="{770A89C3-AF0A-B2D3-8585-87BDCC3B6078}"/>
          </ac:spMkLst>
        </pc:spChg>
        <pc:picChg chg="del">
          <ac:chgData name="Margot Van Dingenen | Iedereen Leest" userId="e08ba6ea-700f-459f-aa9c-81d72adf9207" providerId="ADAL" clId="{0E3D6177-89B8-42C0-8133-7101AF2CB3E9}" dt="2026-06-29T11:53:30.124" v="4" actId="478"/>
          <ac:picMkLst>
            <pc:docMk/>
            <pc:sldMk cId="3661249857" sldId="2094"/>
            <ac:picMk id="5" creationId="{FB72BCD7-F832-6762-A054-4E8332E3C971}"/>
          </ac:picMkLst>
        </pc:picChg>
        <pc:picChg chg="add mod">
          <ac:chgData name="Margot Van Dingenen | Iedereen Leest" userId="e08ba6ea-700f-459f-aa9c-81d72adf9207" providerId="ADAL" clId="{0E3D6177-89B8-42C0-8133-7101AF2CB3E9}" dt="2026-06-29T11:54:24.190" v="34" actId="1076"/>
          <ac:picMkLst>
            <pc:docMk/>
            <pc:sldMk cId="3661249857" sldId="2094"/>
            <ac:picMk id="8" creationId="{E72623C0-080B-1968-9BE0-EAC8F666B830}"/>
          </ac:picMkLst>
        </pc:picChg>
      </pc:sldChg>
      <pc:sldChg chg="add del">
        <pc:chgData name="Margot Van Dingenen | Iedereen Leest" userId="e08ba6ea-700f-459f-aa9c-81d72adf9207" providerId="ADAL" clId="{0E3D6177-89B8-42C0-8133-7101AF2CB3E9}" dt="2026-06-29T11:53:35.347" v="6" actId="47"/>
        <pc:sldMkLst>
          <pc:docMk/>
          <pc:sldMk cId="4059106193" sldId="2095"/>
        </pc:sldMkLst>
      </pc:sldChg>
    </pc:docChg>
  </pc:docChgLst>
  <pc:docChgLst>
    <pc:chgData name="Margot Van Dingenen | Iedereen Leest" userId="S::margot.vandingenen@iedereenleest.be::e08ba6ea-700f-459f-aa9c-81d72adf9207" providerId="AD" clId="Web-{0AA6D8E1-D817-B742-333C-C4CD183D104C}"/>
    <pc:docChg chg="addSld delSld modSld">
      <pc:chgData name="Margot Van Dingenen | Iedereen Leest" userId="S::margot.vandingenen@iedereenleest.be::e08ba6ea-700f-459f-aa9c-81d72adf9207" providerId="AD" clId="Web-{0AA6D8E1-D817-B742-333C-C4CD183D104C}" dt="2026-06-25T13:32:21.665" v="760" actId="20577"/>
      <pc:docMkLst>
        <pc:docMk/>
      </pc:docMkLst>
      <pc:sldChg chg="addSp delSp modSp add replId">
        <pc:chgData name="Margot Van Dingenen | Iedereen Leest" userId="S::margot.vandingenen@iedereenleest.be::e08ba6ea-700f-459f-aa9c-81d72adf9207" providerId="AD" clId="Web-{0AA6D8E1-D817-B742-333C-C4CD183D104C}" dt="2026-06-25T12:23:55.415" v="231" actId="20577"/>
        <pc:sldMkLst>
          <pc:docMk/>
          <pc:sldMk cId="1935568728" sldId="2067"/>
        </pc:sldMkLst>
        <pc:spChg chg="mod">
          <ac:chgData name="Margot Van Dingenen | Iedereen Leest" userId="S::margot.vandingenen@iedereenleest.be::e08ba6ea-700f-459f-aa9c-81d72adf9207" providerId="AD" clId="Web-{0AA6D8E1-D817-B742-333C-C4CD183D104C}" dt="2026-06-25T11:26:03.612" v="216" actId="20577"/>
          <ac:spMkLst>
            <pc:docMk/>
            <pc:sldMk cId="1935568728" sldId="2067"/>
            <ac:spMk id="2" creationId="{6A823321-EE7A-6F43-3789-1C5DEAECD7C8}"/>
          </ac:spMkLst>
        </pc:spChg>
        <pc:spChg chg="add mod">
          <ac:chgData name="Margot Van Dingenen | Iedereen Leest" userId="S::margot.vandingenen@iedereenleest.be::e08ba6ea-700f-459f-aa9c-81d72adf9207" providerId="AD" clId="Web-{0AA6D8E1-D817-B742-333C-C4CD183D104C}" dt="2026-06-25T12:23:55.415" v="231" actId="20577"/>
          <ac:spMkLst>
            <pc:docMk/>
            <pc:sldMk cId="1935568728" sldId="2067"/>
            <ac:spMk id="6" creationId="{6CAC0EF6-5BBD-7592-767A-467A4232697B}"/>
          </ac:spMkLst>
        </pc:spChg>
        <pc:picChg chg="add mod">
          <ac:chgData name="Margot Van Dingenen | Iedereen Leest" userId="S::margot.vandingenen@iedereenleest.be::e08ba6ea-700f-459f-aa9c-81d72adf9207" providerId="AD" clId="Web-{0AA6D8E1-D817-B742-333C-C4CD183D104C}" dt="2026-06-25T11:20:39.124" v="203" actId="1076"/>
          <ac:picMkLst>
            <pc:docMk/>
            <pc:sldMk cId="1935568728" sldId="2067"/>
            <ac:picMk id="5" creationId="{06BE41CA-3F40-38D4-6D0A-3EC2CB1AF338}"/>
          </ac:picMkLst>
        </pc:picChg>
      </pc:sldChg>
      <pc:sldChg chg="addSp modSp">
        <pc:chgData name="Margot Van Dingenen | Iedereen Leest" userId="S::margot.vandingenen@iedereenleest.be::e08ba6ea-700f-459f-aa9c-81d72adf9207" providerId="AD" clId="Web-{0AA6D8E1-D817-B742-333C-C4CD183D104C}" dt="2026-06-25T12:49:17.660" v="337" actId="14100"/>
        <pc:sldMkLst>
          <pc:docMk/>
          <pc:sldMk cId="2039770845" sldId="2075"/>
        </pc:sldMkLst>
        <pc:spChg chg="add mod">
          <ac:chgData name="Margot Van Dingenen | Iedereen Leest" userId="S::margot.vandingenen@iedereenleest.be::e08ba6ea-700f-459f-aa9c-81d72adf9207" providerId="AD" clId="Web-{0AA6D8E1-D817-B742-333C-C4CD183D104C}" dt="2026-06-25T12:49:17.660" v="337" actId="14100"/>
          <ac:spMkLst>
            <pc:docMk/>
            <pc:sldMk cId="2039770845" sldId="2075"/>
            <ac:spMk id="3" creationId="{A298036F-72CE-F1EB-4689-D74549317381}"/>
          </ac:spMkLst>
        </pc:spChg>
      </pc:sldChg>
      <pc:sldChg chg="addSp modSp">
        <pc:chgData name="Margot Van Dingenen | Iedereen Leest" userId="S::margot.vandingenen@iedereenleest.be::e08ba6ea-700f-459f-aa9c-81d72adf9207" providerId="AD" clId="Web-{0AA6D8E1-D817-B742-333C-C4CD183D104C}" dt="2026-06-25T12:48:32.924" v="328" actId="1076"/>
        <pc:sldMkLst>
          <pc:docMk/>
          <pc:sldMk cId="186370068" sldId="2076"/>
        </pc:sldMkLst>
      </pc:sldChg>
      <pc:sldChg chg="addSp modSp">
        <pc:chgData name="Margot Van Dingenen | Iedereen Leest" userId="S::margot.vandingenen@iedereenleest.be::e08ba6ea-700f-459f-aa9c-81d72adf9207" providerId="AD" clId="Web-{0AA6D8E1-D817-B742-333C-C4CD183D104C}" dt="2026-06-25T12:46:24.544" v="309" actId="20577"/>
        <pc:sldMkLst>
          <pc:docMk/>
          <pc:sldMk cId="1268210966" sldId="2077"/>
        </pc:sldMkLst>
      </pc:sldChg>
      <pc:sldChg chg="addSp modSp">
        <pc:chgData name="Margot Van Dingenen | Iedereen Leest" userId="S::margot.vandingenen@iedereenleest.be::e08ba6ea-700f-459f-aa9c-81d72adf9207" providerId="AD" clId="Web-{0AA6D8E1-D817-B742-333C-C4CD183D104C}" dt="2026-06-25T12:48:07.173" v="322" actId="1076"/>
        <pc:sldMkLst>
          <pc:docMk/>
          <pc:sldMk cId="3460992813" sldId="2078"/>
        </pc:sldMkLst>
        <pc:spChg chg="add mod">
          <ac:chgData name="Margot Van Dingenen | Iedereen Leest" userId="S::margot.vandingenen@iedereenleest.be::e08ba6ea-700f-459f-aa9c-81d72adf9207" providerId="AD" clId="Web-{0AA6D8E1-D817-B742-333C-C4CD183D104C}" dt="2026-06-25T12:48:07.173" v="322" actId="1076"/>
          <ac:spMkLst>
            <pc:docMk/>
            <pc:sldMk cId="3460992813" sldId="2078"/>
            <ac:spMk id="3" creationId="{F467F58D-7B1A-4A80-D5BE-67E67326EE2E}"/>
          </ac:spMkLst>
        </pc:spChg>
      </pc:sldChg>
      <pc:sldChg chg="addSp modSp">
        <pc:chgData name="Margot Van Dingenen | Iedereen Leest" userId="S::margot.vandingenen@iedereenleest.be::e08ba6ea-700f-459f-aa9c-81d72adf9207" providerId="AD" clId="Web-{0AA6D8E1-D817-B742-333C-C4CD183D104C}" dt="2026-06-25T12:45:24.495" v="303" actId="20577"/>
        <pc:sldMkLst>
          <pc:docMk/>
          <pc:sldMk cId="1126679304" sldId="2079"/>
        </pc:sldMkLst>
        <pc:spChg chg="add mod">
          <ac:chgData name="Margot Van Dingenen | Iedereen Leest" userId="S::margot.vandingenen@iedereenleest.be::e08ba6ea-700f-459f-aa9c-81d72adf9207" providerId="AD" clId="Web-{0AA6D8E1-D817-B742-333C-C4CD183D104C}" dt="2026-06-25T12:45:24.495" v="303" actId="20577"/>
          <ac:spMkLst>
            <pc:docMk/>
            <pc:sldMk cId="1126679304" sldId="2079"/>
            <ac:spMk id="2" creationId="{9DD6A40E-7E43-30A4-7C9F-A2AAA844549B}"/>
          </ac:spMkLst>
        </pc:spChg>
      </pc:sldChg>
      <pc:sldChg chg="addSp modSp modNotes">
        <pc:chgData name="Margot Van Dingenen | Iedereen Leest" userId="S::margot.vandingenen@iedereenleest.be::e08ba6ea-700f-459f-aa9c-81d72adf9207" providerId="AD" clId="Web-{0AA6D8E1-D817-B742-333C-C4CD183D104C}" dt="2026-06-25T13:32:21.665" v="760" actId="20577"/>
        <pc:sldMkLst>
          <pc:docMk/>
          <pc:sldMk cId="1238458886" sldId="2080"/>
        </pc:sldMkLst>
        <pc:spChg chg="add mod">
          <ac:chgData name="Margot Van Dingenen | Iedereen Leest" userId="S::margot.vandingenen@iedereenleest.be::e08ba6ea-700f-459f-aa9c-81d72adf9207" providerId="AD" clId="Web-{0AA6D8E1-D817-B742-333C-C4CD183D104C}" dt="2026-06-25T13:32:21.665" v="760" actId="20577"/>
          <ac:spMkLst>
            <pc:docMk/>
            <pc:sldMk cId="1238458886" sldId="2080"/>
            <ac:spMk id="2" creationId="{B1CFF8A3-9A7A-C203-239D-CB112AF53586}"/>
          </ac:spMkLst>
        </pc:spChg>
        <pc:spChg chg="add mod">
          <ac:chgData name="Margot Van Dingenen | Iedereen Leest" userId="S::margot.vandingenen@iedereenleest.be::e08ba6ea-700f-459f-aa9c-81d72adf9207" providerId="AD" clId="Web-{0AA6D8E1-D817-B742-333C-C4CD183D104C}" dt="2026-06-25T13:31:57.539" v="754" actId="20577"/>
          <ac:spMkLst>
            <pc:docMk/>
            <pc:sldMk cId="1238458886" sldId="2080"/>
            <ac:spMk id="4" creationId="{82BABF4C-C002-77A2-06BD-3F3A0F4685A2}"/>
          </ac:spMkLst>
        </pc:spChg>
        <pc:spChg chg="add mod">
          <ac:chgData name="Margot Van Dingenen | Iedereen Leest" userId="S::margot.vandingenen@iedereenleest.be::e08ba6ea-700f-459f-aa9c-81d72adf9207" providerId="AD" clId="Web-{0AA6D8E1-D817-B742-333C-C4CD183D104C}" dt="2026-06-25T13:32:04.102" v="758" actId="14100"/>
          <ac:spMkLst>
            <pc:docMk/>
            <pc:sldMk cId="1238458886" sldId="2080"/>
            <ac:spMk id="6" creationId="{52D38FD8-67C5-C959-E344-034C54DF26F9}"/>
          </ac:spMkLst>
        </pc:spChg>
      </pc:sldChg>
      <pc:sldChg chg="addSp modSp">
        <pc:chgData name="Margot Van Dingenen | Iedereen Leest" userId="S::margot.vandingenen@iedereenleest.be::e08ba6ea-700f-459f-aa9c-81d72adf9207" providerId="AD" clId="Web-{0AA6D8E1-D817-B742-333C-C4CD183D104C}" dt="2026-06-25T12:47:32.250" v="316" actId="14100"/>
        <pc:sldMkLst>
          <pc:docMk/>
          <pc:sldMk cId="4216524656" sldId="2082"/>
        </pc:sldMkLst>
      </pc:sldChg>
      <pc:sldChg chg="modSp add replId modNotes">
        <pc:chgData name="Margot Van Dingenen | Iedereen Leest" userId="S::margot.vandingenen@iedereenleest.be::e08ba6ea-700f-459f-aa9c-81d72adf9207" providerId="AD" clId="Web-{0AA6D8E1-D817-B742-333C-C4CD183D104C}" dt="2026-06-25T13:09:03.596" v="448" actId="20577"/>
        <pc:sldMkLst>
          <pc:docMk/>
          <pc:sldMk cId="641913701" sldId="2084"/>
        </pc:sldMkLst>
        <pc:spChg chg="mod">
          <ac:chgData name="Margot Van Dingenen | Iedereen Leest" userId="S::margot.vandingenen@iedereenleest.be::e08ba6ea-700f-459f-aa9c-81d72adf9207" providerId="AD" clId="Web-{0AA6D8E1-D817-B742-333C-C4CD183D104C}" dt="2026-06-25T13:09:03.596" v="448" actId="20577"/>
          <ac:spMkLst>
            <pc:docMk/>
            <pc:sldMk cId="641913701" sldId="2084"/>
            <ac:spMk id="2" creationId="{31E0F3F0-8CCA-C15F-B4EA-A59DD0677140}"/>
          </ac:spMkLst>
        </pc:spChg>
        <pc:spChg chg="mod">
          <ac:chgData name="Margot Van Dingenen | Iedereen Leest" userId="S::margot.vandingenen@iedereenleest.be::e08ba6ea-700f-459f-aa9c-81d72adf9207" providerId="AD" clId="Web-{0AA6D8E1-D817-B742-333C-C4CD183D104C}" dt="2026-06-25T12:41:52.878" v="246" actId="20577"/>
          <ac:spMkLst>
            <pc:docMk/>
            <pc:sldMk cId="641913701" sldId="2084"/>
            <ac:spMk id="3" creationId="{3637F26F-836E-8789-3872-06BF17272478}"/>
          </ac:spMkLst>
        </pc:spChg>
      </pc:sldChg>
      <pc:sldChg chg="modSp add replId">
        <pc:chgData name="Margot Van Dingenen | Iedereen Leest" userId="S::margot.vandingenen@iedereenleest.be::e08ba6ea-700f-459f-aa9c-81d72adf9207" providerId="AD" clId="Web-{0AA6D8E1-D817-B742-333C-C4CD183D104C}" dt="2026-06-25T12:44:04.461" v="295" actId="14100"/>
        <pc:sldMkLst>
          <pc:docMk/>
          <pc:sldMk cId="871863629" sldId="2085"/>
        </pc:sldMkLst>
        <pc:spChg chg="mod">
          <ac:chgData name="Margot Van Dingenen | Iedereen Leest" userId="S::margot.vandingenen@iedereenleest.be::e08ba6ea-700f-459f-aa9c-81d72adf9207" providerId="AD" clId="Web-{0AA6D8E1-D817-B742-333C-C4CD183D104C}" dt="2026-06-25T12:44:04.461" v="295" actId="14100"/>
          <ac:spMkLst>
            <pc:docMk/>
            <pc:sldMk cId="871863629" sldId="2085"/>
            <ac:spMk id="2" creationId="{FA5F452B-AC86-D1F7-89D7-7D4B8815F251}"/>
          </ac:spMkLst>
        </pc:spChg>
        <pc:spChg chg="mod">
          <ac:chgData name="Margot Van Dingenen | Iedereen Leest" userId="S::margot.vandingenen@iedereenleest.be::e08ba6ea-700f-459f-aa9c-81d72adf9207" providerId="AD" clId="Web-{0AA6D8E1-D817-B742-333C-C4CD183D104C}" dt="2026-06-25T12:41:57.268" v="249" actId="20577"/>
          <ac:spMkLst>
            <pc:docMk/>
            <pc:sldMk cId="871863629" sldId="2085"/>
            <ac:spMk id="3" creationId="{749F0B9C-4FA7-FC06-1D92-095241925495}"/>
          </ac:spMkLst>
        </pc:spChg>
      </pc:sldChg>
      <pc:sldChg chg="addSp modSp add replId">
        <pc:chgData name="Margot Van Dingenen | Iedereen Leest" userId="S::margot.vandingenen@iedereenleest.be::e08ba6ea-700f-459f-aa9c-81d72adf9207" providerId="AD" clId="Web-{0AA6D8E1-D817-B742-333C-C4CD183D104C}" dt="2026-06-25T13:23:37.348" v="640" actId="1076"/>
        <pc:sldMkLst>
          <pc:docMk/>
          <pc:sldMk cId="2383188192" sldId="2086"/>
        </pc:sldMkLst>
        <pc:spChg chg="mod">
          <ac:chgData name="Margot Van Dingenen | Iedereen Leest" userId="S::margot.vandingenen@iedereenleest.be::e08ba6ea-700f-459f-aa9c-81d72adf9207" providerId="AD" clId="Web-{0AA6D8E1-D817-B742-333C-C4CD183D104C}" dt="2026-06-25T13:12:30.151" v="467" actId="14100"/>
          <ac:spMkLst>
            <pc:docMk/>
            <pc:sldMk cId="2383188192" sldId="2086"/>
            <ac:spMk id="2" creationId="{259CB89C-3171-49FC-1E97-D57C41499270}"/>
          </ac:spMkLst>
        </pc:spChg>
        <pc:spChg chg="mod">
          <ac:chgData name="Margot Van Dingenen | Iedereen Leest" userId="S::margot.vandingenen@iedereenleest.be::e08ba6ea-700f-459f-aa9c-81d72adf9207" providerId="AD" clId="Web-{0AA6D8E1-D817-B742-333C-C4CD183D104C}" dt="2026-06-25T12:41:44.205" v="243" actId="20577"/>
          <ac:spMkLst>
            <pc:docMk/>
            <pc:sldMk cId="2383188192" sldId="2086"/>
            <ac:spMk id="3" creationId="{D0FD54A9-B899-54C4-4841-53555936B505}"/>
          </ac:spMkLst>
        </pc:spChg>
        <pc:spChg chg="add mod">
          <ac:chgData name="Margot Van Dingenen | Iedereen Leest" userId="S::margot.vandingenen@iedereenleest.be::e08ba6ea-700f-459f-aa9c-81d72adf9207" providerId="AD" clId="Web-{0AA6D8E1-D817-B742-333C-C4CD183D104C}" dt="2026-06-25T13:23:37.348" v="640" actId="1076"/>
          <ac:spMkLst>
            <pc:docMk/>
            <pc:sldMk cId="2383188192" sldId="2086"/>
            <ac:spMk id="4" creationId="{BC76DA4C-CF32-8660-3D34-72D5BC758A7C}"/>
          </ac:spMkLst>
        </pc:spChg>
      </pc:sldChg>
      <pc:sldChg chg="addSp delSp modSp new">
        <pc:chgData name="Margot Van Dingenen | Iedereen Leest" userId="S::margot.vandingenen@iedereenleest.be::e08ba6ea-700f-459f-aa9c-81d72adf9207" providerId="AD" clId="Web-{0AA6D8E1-D817-B742-333C-C4CD183D104C}" dt="2026-06-25T13:19:04.072" v="613" actId="1076"/>
        <pc:sldMkLst>
          <pc:docMk/>
          <pc:sldMk cId="1840226763" sldId="2087"/>
        </pc:sldMkLst>
        <pc:spChg chg="add mod">
          <ac:chgData name="Margot Van Dingenen | Iedereen Leest" userId="S::margot.vandingenen@iedereenleest.be::e08ba6ea-700f-459f-aa9c-81d72adf9207" providerId="AD" clId="Web-{0AA6D8E1-D817-B742-333C-C4CD183D104C}" dt="2026-06-25T13:19:04.072" v="613" actId="1076"/>
          <ac:spMkLst>
            <pc:docMk/>
            <pc:sldMk cId="1840226763" sldId="2087"/>
            <ac:spMk id="4" creationId="{256F7313-B35B-CF97-3031-9D283EFC7F4F}"/>
          </ac:spMkLst>
        </pc:spChg>
      </pc:sldChg>
    </pc:docChg>
  </pc:docChgLst>
  <pc:docChgLst>
    <pc:chgData name="Geertje Bluekens | Iedereen Leest" userId="S::geertje.bluekens@iedereenleest.be::564b8508-e8fb-4f03-8bb1-d4732896e1f0" providerId="AD" clId="Web-{23E51CD9-E0E1-D158-6508-C9B3AB10489A}"/>
    <pc:docChg chg="addSld delSld modSld">
      <pc:chgData name="Geertje Bluekens | Iedereen Leest" userId="S::geertje.bluekens@iedereenleest.be::564b8508-e8fb-4f03-8bb1-d4732896e1f0" providerId="AD" clId="Web-{23E51CD9-E0E1-D158-6508-C9B3AB10489A}" dt="2026-06-29T10:10:19.661" v="31" actId="20577"/>
      <pc:docMkLst>
        <pc:docMk/>
      </pc:docMkLst>
      <pc:sldChg chg="addSp modSp">
        <pc:chgData name="Geertje Bluekens | Iedereen Leest" userId="S::geertje.bluekens@iedereenleest.be::564b8508-e8fb-4f03-8bb1-d4732896e1f0" providerId="AD" clId="Web-{23E51CD9-E0E1-D158-6508-C9B3AB10489A}" dt="2026-06-29T10:10:19.661" v="31" actId="20577"/>
        <pc:sldMkLst>
          <pc:docMk/>
          <pc:sldMk cId="1238458886" sldId="2080"/>
        </pc:sldMkLst>
        <pc:spChg chg="mod">
          <ac:chgData name="Geertje Bluekens | Iedereen Leest" userId="S::geertje.bluekens@iedereenleest.be::564b8508-e8fb-4f03-8bb1-d4732896e1f0" providerId="AD" clId="Web-{23E51CD9-E0E1-D158-6508-C9B3AB10489A}" dt="2026-06-29T10:10:05.207" v="29" actId="20577"/>
          <ac:spMkLst>
            <pc:docMk/>
            <pc:sldMk cId="1238458886" sldId="2080"/>
            <ac:spMk id="2" creationId="{B1CFF8A3-9A7A-C203-239D-CB112AF53586}"/>
          </ac:spMkLst>
        </pc:spChg>
        <pc:spChg chg="mod">
          <ac:chgData name="Geertje Bluekens | Iedereen Leest" userId="S::geertje.bluekens@iedereenleest.be::564b8508-e8fb-4f03-8bb1-d4732896e1f0" providerId="AD" clId="Web-{23E51CD9-E0E1-D158-6508-C9B3AB10489A}" dt="2026-06-29T10:10:12.817" v="30" actId="20577"/>
          <ac:spMkLst>
            <pc:docMk/>
            <pc:sldMk cId="1238458886" sldId="2080"/>
            <ac:spMk id="4" creationId="{82BABF4C-C002-77A2-06BD-3F3A0F4685A2}"/>
          </ac:spMkLst>
        </pc:spChg>
        <pc:spChg chg="mod">
          <ac:chgData name="Geertje Bluekens | Iedereen Leest" userId="S::geertje.bluekens@iedereenleest.be::564b8508-e8fb-4f03-8bb1-d4732896e1f0" providerId="AD" clId="Web-{23E51CD9-E0E1-D158-6508-C9B3AB10489A}" dt="2026-06-29T10:10:19.661" v="31" actId="20577"/>
          <ac:spMkLst>
            <pc:docMk/>
            <pc:sldMk cId="1238458886" sldId="2080"/>
            <ac:spMk id="6" creationId="{52D38FD8-67C5-C959-E344-034C54DF26F9}"/>
          </ac:spMkLst>
        </pc:spChg>
        <pc:spChg chg="add mod">
          <ac:chgData name="Geertje Bluekens | Iedereen Leest" userId="S::geertje.bluekens@iedereenleest.be::564b8508-e8fb-4f03-8bb1-d4732896e1f0" providerId="AD" clId="Web-{23E51CD9-E0E1-D158-6508-C9B3AB10489A}" dt="2026-06-29T10:09:35.925" v="22" actId="20577"/>
          <ac:spMkLst>
            <pc:docMk/>
            <pc:sldMk cId="1238458886" sldId="2080"/>
            <ac:spMk id="7" creationId="{36398682-2743-58FC-E3BD-E520F5715A6A}"/>
          </ac:spMkLst>
        </pc:spChg>
      </pc:sldChg>
      <pc:sldChg chg="del">
        <pc:chgData name="Geertje Bluekens | Iedereen Leest" userId="S::geertje.bluekens@iedereenleest.be::564b8508-e8fb-4f03-8bb1-d4732896e1f0" providerId="AD" clId="Web-{23E51CD9-E0E1-D158-6508-C9B3AB10489A}" dt="2026-06-29T10:06:47.965" v="10"/>
        <pc:sldMkLst>
          <pc:docMk/>
          <pc:sldMk cId="3141255623" sldId="2089"/>
        </pc:sldMkLst>
      </pc:sldChg>
      <pc:sldChg chg="del">
        <pc:chgData name="Geertje Bluekens | Iedereen Leest" userId="S::geertje.bluekens@iedereenleest.be::564b8508-e8fb-4f03-8bb1-d4732896e1f0" providerId="AD" clId="Web-{23E51CD9-E0E1-D158-6508-C9B3AB10489A}" dt="2026-06-29T10:06:47.965" v="11"/>
        <pc:sldMkLst>
          <pc:docMk/>
          <pc:sldMk cId="1643894245" sldId="2091"/>
        </pc:sldMkLst>
      </pc:sldChg>
      <pc:sldChg chg="modSp add replId">
        <pc:chgData name="Geertje Bluekens | Iedereen Leest" userId="S::geertje.bluekens@iedereenleest.be::564b8508-e8fb-4f03-8bb1-d4732896e1f0" providerId="AD" clId="Web-{23E51CD9-E0E1-D158-6508-C9B3AB10489A}" dt="2026-06-29T10:06:39.683" v="9" actId="20577"/>
        <pc:sldMkLst>
          <pc:docMk/>
          <pc:sldMk cId="475761796" sldId="2092"/>
        </pc:sldMkLst>
        <pc:spChg chg="mod">
          <ac:chgData name="Geertje Bluekens | Iedereen Leest" userId="S::geertje.bluekens@iedereenleest.be::564b8508-e8fb-4f03-8bb1-d4732896e1f0" providerId="AD" clId="Web-{23E51CD9-E0E1-D158-6508-C9B3AB10489A}" dt="2026-06-29T10:06:39.683" v="9" actId="20577"/>
          <ac:spMkLst>
            <pc:docMk/>
            <pc:sldMk cId="475761796" sldId="2092"/>
            <ac:spMk id="11" creationId="{4D4C76B8-937D-90CE-F67D-D1ADEEF0BB73}"/>
          </ac:spMkLst>
        </pc:spChg>
      </pc:sldChg>
      <pc:sldChg chg="modSp add replId">
        <pc:chgData name="Geertje Bluekens | Iedereen Leest" userId="S::geertje.bluekens@iedereenleest.be::564b8508-e8fb-4f03-8bb1-d4732896e1f0" providerId="AD" clId="Web-{23E51CD9-E0E1-D158-6508-C9B3AB10489A}" dt="2026-06-29T10:06:11.479" v="5" actId="20577"/>
        <pc:sldMkLst>
          <pc:docMk/>
          <pc:sldMk cId="4003135249" sldId="2093"/>
        </pc:sldMkLst>
        <pc:spChg chg="mod">
          <ac:chgData name="Geertje Bluekens | Iedereen Leest" userId="S::geertje.bluekens@iedereenleest.be::564b8508-e8fb-4f03-8bb1-d4732896e1f0" providerId="AD" clId="Web-{23E51CD9-E0E1-D158-6508-C9B3AB10489A}" dt="2026-06-29T10:06:11.479" v="5" actId="20577"/>
          <ac:spMkLst>
            <pc:docMk/>
            <pc:sldMk cId="4003135249" sldId="2093"/>
            <ac:spMk id="11" creationId="{8702FD8A-7142-6C14-890F-5A1ABE08BD7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55C75D-563A-461C-B2FA-B4B8A6BF1621}" type="datetimeFigureOut">
              <a:t>29/06/2026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F928D9-E003-40C1-9C63-FE209E03B33C}" type="slidenum">
              <a:t>‹nr.›</a:t>
            </a:fld>
            <a:endParaRPr lang="en-US"/>
          </a:p>
        </p:txBody>
      </p:sp>
    </p:spTree>
    <p:extLst>
      <p:ext uri="{BB962C8B-B14F-4D97-AF65-F5344CB8AC3E}">
        <p14:creationId xmlns:p14="http://schemas.microsoft.com/office/powerpoint/2010/main" val="313212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0A9F8-0A4E-2953-25D3-61CF4391F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278A2F-FAF4-647A-8F64-D13C1E46E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C96B8-A7A6-918E-3EB4-733F9969D08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A25798B-3931-56FA-147A-BDCFF4ADFCB7}"/>
              </a:ext>
            </a:extLst>
          </p:cNvPr>
          <p:cNvSpPr>
            <a:spLocks noGrp="1"/>
          </p:cNvSpPr>
          <p:nvPr>
            <p:ph type="sldNum" sz="quarter" idx="5"/>
          </p:nvPr>
        </p:nvSpPr>
        <p:spPr/>
        <p:txBody>
          <a:bodyPr/>
          <a:lstStyle/>
          <a:p>
            <a:fld id="{750AA3F5-02CD-4056-8A34-BC4DCF522274}" type="slidenum">
              <a:rPr lang="en-US"/>
              <a:t>19</a:t>
            </a:fld>
            <a:endParaRPr lang="en-US"/>
          </a:p>
        </p:txBody>
      </p:sp>
    </p:spTree>
    <p:extLst>
      <p:ext uri="{BB962C8B-B14F-4D97-AF65-F5344CB8AC3E}">
        <p14:creationId xmlns:p14="http://schemas.microsoft.com/office/powerpoint/2010/main" val="1327567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94627-0D3F-3CFA-8A91-33B33B1E7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10BE6-D6EB-0AAB-7228-5B085980C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6CD7C-C240-8D35-1084-F846031272E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E41F39C-E5DB-EBC9-5269-74E5EE9DA37C}"/>
              </a:ext>
            </a:extLst>
          </p:cNvPr>
          <p:cNvSpPr>
            <a:spLocks noGrp="1"/>
          </p:cNvSpPr>
          <p:nvPr>
            <p:ph type="sldNum" sz="quarter" idx="5"/>
          </p:nvPr>
        </p:nvSpPr>
        <p:spPr/>
        <p:txBody>
          <a:bodyPr/>
          <a:lstStyle/>
          <a:p>
            <a:fld id="{750AA3F5-02CD-4056-8A34-BC4DCF522274}" type="slidenum">
              <a:rPr lang="en-US"/>
              <a:t>20</a:t>
            </a:fld>
            <a:endParaRPr lang="en-US"/>
          </a:p>
        </p:txBody>
      </p:sp>
    </p:spTree>
    <p:extLst>
      <p:ext uri="{BB962C8B-B14F-4D97-AF65-F5344CB8AC3E}">
        <p14:creationId xmlns:p14="http://schemas.microsoft.com/office/powerpoint/2010/main" val="3236059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dierenepos</a:t>
            </a:r>
          </a:p>
        </p:txBody>
      </p:sp>
      <p:sp>
        <p:nvSpPr>
          <p:cNvPr id="4" name="Slide Number Placeholder 3"/>
          <p:cNvSpPr>
            <a:spLocks noGrp="1"/>
          </p:cNvSpPr>
          <p:nvPr>
            <p:ph type="sldNum" sz="quarter" idx="5"/>
          </p:nvPr>
        </p:nvSpPr>
        <p:spPr/>
        <p:txBody>
          <a:bodyPr/>
          <a:lstStyle/>
          <a:p>
            <a:fld id="{750AA3F5-02CD-4056-8A34-BC4DCF522274}" type="slidenum">
              <a:rPr lang="en-US"/>
              <a:t>21</a:t>
            </a:fld>
            <a:endParaRPr lang="en-US"/>
          </a:p>
        </p:txBody>
      </p:sp>
    </p:spTree>
    <p:extLst>
      <p:ext uri="{BB962C8B-B14F-4D97-AF65-F5344CB8AC3E}">
        <p14:creationId xmlns:p14="http://schemas.microsoft.com/office/powerpoint/2010/main" val="2463218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err="1">
                <a:ea typeface="Calibri"/>
                <a:cs typeface="Calibri"/>
              </a:rPr>
              <a:t>Vragen</a:t>
            </a:r>
            <a:r>
              <a:rPr lang="en-US">
                <a:ea typeface="Calibri"/>
                <a:cs typeface="Calibri"/>
              </a:rPr>
              <a:t> die je </a:t>
            </a:r>
            <a:r>
              <a:rPr lang="en-US" err="1">
                <a:ea typeface="Calibri"/>
                <a:cs typeface="Calibri"/>
              </a:rPr>
              <a:t>kan</a:t>
            </a:r>
            <a:r>
              <a:rPr lang="en-US">
                <a:ea typeface="Calibri"/>
                <a:cs typeface="Calibri"/>
              </a:rPr>
              <a:t> </a:t>
            </a:r>
            <a:r>
              <a:rPr lang="en-US" err="1">
                <a:ea typeface="Calibri"/>
                <a:cs typeface="Calibri"/>
              </a:rPr>
              <a:t>meenemen</a:t>
            </a:r>
            <a:r>
              <a:rPr lang="en-US">
                <a:ea typeface="Calibri"/>
                <a:cs typeface="Calibri"/>
              </a:rPr>
              <a:t> </a:t>
            </a:r>
            <a:r>
              <a:rPr lang="en-US" err="1">
                <a:ea typeface="Calibri"/>
                <a:cs typeface="Calibri"/>
              </a:rPr>
              <a:t>tijdens</a:t>
            </a:r>
            <a:r>
              <a:rPr lang="en-US">
                <a:ea typeface="Calibri"/>
                <a:cs typeface="Calibri"/>
              </a:rPr>
              <a:t> het </a:t>
            </a:r>
            <a:r>
              <a:rPr lang="en-US" err="1">
                <a:ea typeface="Calibri"/>
                <a:cs typeface="Calibri"/>
              </a:rPr>
              <a:t>lezen</a:t>
            </a:r>
            <a:r>
              <a:rPr lang="en-US">
                <a:ea typeface="Calibri"/>
                <a:cs typeface="Calibri"/>
              </a:rPr>
              <a:t> van het </a:t>
            </a:r>
            <a:r>
              <a:rPr lang="en-US" err="1">
                <a:ea typeface="Calibri"/>
                <a:cs typeface="Calibri"/>
              </a:rPr>
              <a:t>boek</a:t>
            </a:r>
            <a:r>
              <a:rPr lang="en-US">
                <a:ea typeface="Calibri"/>
                <a:cs typeface="Calibri"/>
              </a:rPr>
              <a:t>/fragment</a:t>
            </a:r>
          </a:p>
        </p:txBody>
      </p:sp>
      <p:sp>
        <p:nvSpPr>
          <p:cNvPr id="4" name="Tijdelijke aanduiding voor dianummer 3"/>
          <p:cNvSpPr>
            <a:spLocks noGrp="1"/>
          </p:cNvSpPr>
          <p:nvPr>
            <p:ph type="sldNum" sz="quarter" idx="5"/>
          </p:nvPr>
        </p:nvSpPr>
        <p:spPr/>
        <p:txBody>
          <a:bodyPr/>
          <a:lstStyle/>
          <a:p>
            <a:fld id="{2AF928D9-E003-40C1-9C63-FE209E03B33C}" type="slidenum">
              <a:rPr lang="nl-NL"/>
              <a:t>43</a:t>
            </a:fld>
            <a:endParaRPr lang="nl-NL"/>
          </a:p>
        </p:txBody>
      </p:sp>
    </p:spTree>
    <p:extLst>
      <p:ext uri="{BB962C8B-B14F-4D97-AF65-F5344CB8AC3E}">
        <p14:creationId xmlns:p14="http://schemas.microsoft.com/office/powerpoint/2010/main" val="1093410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ea typeface="Calibri"/>
                <a:cs typeface="Calibri"/>
              </a:rPr>
              <a:t>Hier </a:t>
            </a:r>
            <a:r>
              <a:rPr lang="en-US" err="1">
                <a:ea typeface="Calibri"/>
                <a:cs typeface="Calibri"/>
              </a:rPr>
              <a:t>gaan</a:t>
            </a:r>
            <a:r>
              <a:rPr lang="en-US">
                <a:ea typeface="Calibri"/>
                <a:cs typeface="Calibri"/>
              </a:rPr>
              <a:t> we </a:t>
            </a:r>
            <a:r>
              <a:rPr lang="en-US" err="1">
                <a:ea typeface="Calibri"/>
                <a:cs typeface="Calibri"/>
              </a:rPr>
              <a:t>moeilijk</a:t>
            </a:r>
            <a:r>
              <a:rPr lang="en-US">
                <a:ea typeface="Calibri"/>
                <a:cs typeface="Calibri"/>
              </a:rPr>
              <a:t> </a:t>
            </a:r>
            <a:r>
              <a:rPr lang="en-US" err="1">
                <a:ea typeface="Calibri"/>
                <a:cs typeface="Calibri"/>
              </a:rPr>
              <a:t>voorbeelden</a:t>
            </a:r>
            <a:r>
              <a:rPr lang="en-US">
                <a:ea typeface="Calibri"/>
                <a:cs typeface="Calibri"/>
              </a:rPr>
              <a:t> </a:t>
            </a:r>
            <a:r>
              <a:rPr lang="en-US" err="1">
                <a:ea typeface="Calibri"/>
                <a:cs typeface="Calibri"/>
              </a:rPr>
              <a:t>kunnen</a:t>
            </a:r>
            <a:r>
              <a:rPr lang="en-US">
                <a:ea typeface="Calibri"/>
                <a:cs typeface="Calibri"/>
              </a:rPr>
              <a:t> </a:t>
            </a:r>
            <a:r>
              <a:rPr lang="en-US" err="1">
                <a:ea typeface="Calibri"/>
                <a:cs typeface="Calibri"/>
              </a:rPr>
              <a:t>vinden</a:t>
            </a:r>
            <a:r>
              <a:rPr lang="en-US">
                <a:ea typeface="Calibri"/>
                <a:cs typeface="Calibri"/>
              </a:rPr>
              <a:t>, maar </a:t>
            </a:r>
            <a:r>
              <a:rPr lang="en-US" err="1">
                <a:ea typeface="Calibri"/>
                <a:cs typeface="Calibri"/>
              </a:rPr>
              <a:t>wel</a:t>
            </a:r>
            <a:r>
              <a:rPr lang="en-US">
                <a:ea typeface="Calibri"/>
                <a:cs typeface="Calibri"/>
              </a:rPr>
              <a:t> </a:t>
            </a:r>
            <a:r>
              <a:rPr lang="en-US" err="1">
                <a:ea typeface="Calibri"/>
                <a:cs typeface="Calibri"/>
              </a:rPr>
              <a:t>belangrijk</a:t>
            </a:r>
            <a:r>
              <a:rPr lang="en-US">
                <a:ea typeface="Calibri"/>
                <a:cs typeface="Calibri"/>
              </a:rPr>
              <a:t> </a:t>
            </a:r>
            <a:r>
              <a:rPr lang="en-US" err="1">
                <a:ea typeface="Calibri"/>
                <a:cs typeface="Calibri"/>
              </a:rPr>
              <a:t>dat</a:t>
            </a:r>
            <a:r>
              <a:rPr lang="en-US">
                <a:ea typeface="Calibri"/>
                <a:cs typeface="Calibri"/>
              </a:rPr>
              <a:t> </a:t>
            </a:r>
            <a:r>
              <a:rPr lang="en-US" err="1">
                <a:ea typeface="Calibri"/>
                <a:cs typeface="Calibri"/>
              </a:rPr>
              <a:t>begeleiders</a:t>
            </a:r>
            <a:r>
              <a:rPr lang="en-US">
                <a:ea typeface="Calibri"/>
                <a:cs typeface="Calibri"/>
              </a:rPr>
              <a:t>/</a:t>
            </a:r>
            <a:r>
              <a:rPr lang="en-US" err="1">
                <a:ea typeface="Calibri"/>
                <a:cs typeface="Calibri"/>
              </a:rPr>
              <a:t>leerkrachten</a:t>
            </a:r>
            <a:r>
              <a:rPr lang="en-US">
                <a:ea typeface="Calibri"/>
                <a:cs typeface="Calibri"/>
              </a:rPr>
              <a:t> </a:t>
            </a:r>
            <a:r>
              <a:rPr lang="en-US" err="1">
                <a:ea typeface="Calibri"/>
                <a:cs typeface="Calibri"/>
              </a:rPr>
              <a:t>dit</a:t>
            </a:r>
            <a:r>
              <a:rPr lang="en-US">
                <a:ea typeface="Calibri"/>
                <a:cs typeface="Calibri"/>
              </a:rPr>
              <a:t> </a:t>
            </a:r>
            <a:r>
              <a:rPr lang="en-US" err="1">
                <a:ea typeface="Calibri"/>
                <a:cs typeface="Calibri"/>
              </a:rPr>
              <a:t>niet</a:t>
            </a:r>
            <a:r>
              <a:rPr lang="en-US">
                <a:ea typeface="Calibri"/>
                <a:cs typeface="Calibri"/>
              </a:rPr>
              <a:t> </a:t>
            </a:r>
            <a:r>
              <a:rPr lang="en-US" err="1">
                <a:ea typeface="Calibri"/>
                <a:cs typeface="Calibri"/>
              </a:rPr>
              <a:t>uit</a:t>
            </a:r>
            <a:r>
              <a:rPr lang="en-US">
                <a:ea typeface="Calibri"/>
                <a:cs typeface="Calibri"/>
              </a:rPr>
              <a:t> het </a:t>
            </a:r>
            <a:r>
              <a:rPr lang="en-US" err="1">
                <a:ea typeface="Calibri"/>
                <a:cs typeface="Calibri"/>
              </a:rPr>
              <a:t>oog</a:t>
            </a:r>
            <a:r>
              <a:rPr lang="en-US">
                <a:ea typeface="Calibri"/>
                <a:cs typeface="Calibri"/>
              </a:rPr>
              <a:t> </a:t>
            </a:r>
            <a:r>
              <a:rPr lang="en-US" err="1">
                <a:ea typeface="Calibri"/>
                <a:cs typeface="Calibri"/>
              </a:rPr>
              <a:t>verliezen</a:t>
            </a:r>
            <a:r>
              <a:rPr lang="en-US">
                <a:ea typeface="Calibri"/>
                <a:cs typeface="Calibri"/>
              </a:rPr>
              <a:t>!</a:t>
            </a:r>
          </a:p>
        </p:txBody>
      </p:sp>
      <p:sp>
        <p:nvSpPr>
          <p:cNvPr id="4" name="Tijdelijke aanduiding voor dianummer 3"/>
          <p:cNvSpPr>
            <a:spLocks noGrp="1"/>
          </p:cNvSpPr>
          <p:nvPr>
            <p:ph type="sldNum" sz="quarter" idx="5"/>
          </p:nvPr>
        </p:nvSpPr>
        <p:spPr/>
        <p:txBody>
          <a:bodyPr/>
          <a:lstStyle/>
          <a:p>
            <a:fld id="{2AF928D9-E003-40C1-9C63-FE209E03B33C}" type="slidenum">
              <a:rPr lang="nl-NL"/>
              <a:t>54</a:t>
            </a:fld>
            <a:endParaRPr lang="nl-NL"/>
          </a:p>
        </p:txBody>
      </p:sp>
    </p:spTree>
    <p:extLst>
      <p:ext uri="{BB962C8B-B14F-4D97-AF65-F5344CB8AC3E}">
        <p14:creationId xmlns:p14="http://schemas.microsoft.com/office/powerpoint/2010/main" val="2544446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‹nr.›</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onderwijsdoelen.be/resultaten?onderwijsstructuur=LO&amp;version=V2_0&amp;filters=onderwijsniveau%255B0%255D%255Bid%255D%3Df7dcdedc9e9c97a653c7dba05896ef57a333480b%26onderwijsniveau%255B0%255D%255Btitel%255D%3DBasisonderwijs%26onderwijsniveau%255B0%255D%255Bwaarde%255D%3DBasisonderwijs%26bo_onderwijs_subniveau%255B0%255D%255Bid%255D%3Dc6770d35508ce6bdab180b85cb08a171f2ed94be%26bo_onderwijs_subniveau%255B0%255D%255Btitel%255D%3DBasisonderwijs%2520%253E%2520Lager%2520Onderwijs%26bo_onderwijs_subniveau%255B0%255D%255Bwaarde%255D%3DLager%2520Onderwijs%26versie%255B0%255D%255Bwaarde%255D%3D2.0" TargetMode="Externa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onderwijsdoelen.be/resultaten?onderwijsstructuur=LO&amp;version=V2_0&amp;filters=onderwijsniveau%255B0%255D%255Bid%255D%3Df7dcdedc9e9c97a653c7dba05896ef57a333480b%26onderwijsniveau%255B0%255D%255Btitel%255D%3DBasisonderwijs%26onderwijsniveau%255B0%255D%255Bwaarde%255D%3DBasisonderwijs%26bo_onderwijs_subniveau%255B0%255D%255Bid%255D%3Dc6770d35508ce6bdab180b85cb08a171f2ed94be%26bo_onderwijs_subniveau%255B0%255D%255Btitel%255D%3DBasisonderwijs%2520%253E%2520Lager%2520Onderwijs%26bo_onderwijs_subniveau%255B0%255D%255Bwaarde%255D%3DLager%2520Onderwijs%26versie%255B0%255D%255Bwaarde%255D%3D2.0" TargetMode="Externa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www.vlaanderen.be/onderwijsprofessionals/lesgeven-en-begeleiden/opleidingsinhouden/opleidingsinhouden-basisonderwijs/nieuwe-minimumdoelen-basisonderwijs" TargetMode="External"/><Relationship Id="rId4" Type="http://schemas.openxmlformats.org/officeDocument/2006/relationships/hyperlink" Target="https://www.onderwijsdoelen.b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www.vlaanderen.be/onderwijsprofessionals/lesgeven-en-begeleiden/opleidingsinhouden/opleidingsinhouden-basisonderwijs/nieuwe-minimumdoelen-basisonderwijs"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druglijn.be/test-jezelf/"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s://www.druglijn.be/test-jezelf/"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vlaanderen.be/onderwijsprofessionals/lesgeven-en-begeleiden/opleidingsinhouden/opleidingsinhouden-basisonderwijs/nieuwe-minimumdoelen-basisonderwij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vlaanderen.be/onderwijsprofessionals/lesgeven-en-begeleiden/opleidingsinhouden/opleidingsinhouden-basisonderwijs/nieuwe-minimumdoelen-basisonderwij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hyperlink" Target="https://www.vlaanderen.be/onderwijsprofessionals/lesgeven-en-begeleiden/opleidingsinhouden/opleidingsinhouden-basisonderwijs/nieuwe-minimumdoelen-basisonderwijs" TargetMode="External"/><Relationship Id="rId4" Type="http://schemas.openxmlformats.org/officeDocument/2006/relationships/hyperlink" Target="https://www.onderwijsdoelen.b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vert="horz" lIns="91440" tIns="45720" rIns="91440" bIns="45720" rtlCol="0" anchor="t">
            <a:normAutofit/>
          </a:bodyPr>
          <a:lstStyle/>
          <a:p>
            <a:endParaRPr lang="en-US"/>
          </a:p>
        </p:txBody>
      </p:sp>
      <p:pic>
        <p:nvPicPr>
          <p:cNvPr id="4" name="Picture 3">
            <a:extLst>
              <a:ext uri="{FF2B5EF4-FFF2-40B4-BE49-F238E27FC236}">
                <a16:creationId xmlns:a16="http://schemas.microsoft.com/office/drawing/2014/main" id="{0D167E60-C607-FEFF-A467-70F19DD605B1}"/>
              </a:ext>
            </a:extLst>
          </p:cNvPr>
          <p:cNvPicPr>
            <a:picLocks noChangeAspect="1"/>
          </p:cNvPicPr>
          <p:nvPr/>
        </p:nvPicPr>
        <p:blipFill>
          <a:blip r:embed="rId2"/>
          <a:stretch>
            <a:fillRect/>
          </a:stretch>
        </p:blipFill>
        <p:spPr>
          <a:xfrm>
            <a:off x="-961644" y="2476"/>
            <a:ext cx="13152120" cy="6871335"/>
          </a:xfrm>
          <a:prstGeom prst="rect">
            <a:avLst/>
          </a:prstGeom>
        </p:spPr>
      </p:pic>
      <p:sp>
        <p:nvSpPr>
          <p:cNvPr id="2" name="Title 1"/>
          <p:cNvSpPr>
            <a:spLocks noGrp="1"/>
          </p:cNvSpPr>
          <p:nvPr>
            <p:ph type="ctrTitle"/>
          </p:nvPr>
        </p:nvSpPr>
        <p:spPr>
          <a:xfrm>
            <a:off x="-1524000" y="281115"/>
            <a:ext cx="9144000" cy="1144016"/>
          </a:xfrm>
        </p:spPr>
        <p:txBody>
          <a:bodyPr/>
          <a:lstStyle/>
          <a:p>
            <a:r>
              <a:rPr lang="en-US" err="1"/>
              <a:t>Inspiratiefiches</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422D9-FF17-72E1-D98C-D9C197FB108F}"/>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91660183-78A9-531B-3D90-DC21F8B151B3}"/>
              </a:ext>
            </a:extLst>
          </p:cNvPr>
          <p:cNvSpPr txBox="1"/>
          <p:nvPr/>
        </p:nvSpPr>
        <p:spPr>
          <a:xfrm>
            <a:off x="317241" y="270588"/>
            <a:ext cx="10347649" cy="5909310"/>
          </a:xfrm>
          <a:prstGeom prst="rect">
            <a:avLst/>
          </a:prstGeom>
          <a:noFill/>
        </p:spPr>
        <p:txBody>
          <a:bodyPr wrap="square" lIns="91440" tIns="45720" rIns="91440" bIns="45720" rtlCol="0" anchor="t">
            <a:spAutoFit/>
          </a:bodyPr>
          <a:lstStyle/>
          <a:p>
            <a:r>
              <a:rPr lang="nl-BE" b="1">
                <a:solidFill>
                  <a:srgbClr val="9C8713"/>
                </a:solidFill>
              </a:rPr>
              <a:t>In de minimumdoelen ligt voor Nederlands in het kleuteronderwijs de focus op:</a:t>
            </a:r>
          </a:p>
          <a:p>
            <a:endParaRPr lang="nl-BE" b="1">
              <a:solidFill>
                <a:srgbClr val="002060"/>
              </a:solidFill>
            </a:endParaRPr>
          </a:p>
          <a:p>
            <a:pPr marL="285750" indent="-285750">
              <a:buFont typeface="Wingdings" panose="05000000000000000000" pitchFamily="2" charset="2"/>
              <a:buChar char="§"/>
            </a:pPr>
            <a:r>
              <a:rPr lang="nl-BE" b="1">
                <a:solidFill>
                  <a:srgbClr val="9C8713"/>
                </a:solidFill>
              </a:rPr>
              <a:t>Lezen</a:t>
            </a:r>
            <a:br>
              <a:rPr lang="nl-BE" dirty="0">
                <a:solidFill>
                  <a:srgbClr val="9C8713"/>
                </a:solidFill>
              </a:rPr>
            </a:br>
            <a:r>
              <a:rPr lang="nl-BE"/>
              <a:t>-vlot en vloeiend lezen</a:t>
            </a:r>
            <a:br>
              <a:rPr lang="nl-BE" dirty="0"/>
            </a:br>
            <a:r>
              <a:rPr lang="nl-BE"/>
              <a:t>-tekstbegrip</a:t>
            </a:r>
            <a:br>
              <a:rPr lang="nl-BE" dirty="0"/>
            </a:br>
            <a:r>
              <a:rPr lang="nl-BE"/>
              <a:t>-tekstsoorten en tekstconventies</a:t>
            </a:r>
          </a:p>
          <a:p>
            <a:pPr marL="285750" indent="-285750">
              <a:buFont typeface="Wingdings" panose="05000000000000000000" pitchFamily="2" charset="2"/>
              <a:buChar char="§"/>
            </a:pPr>
            <a:r>
              <a:rPr lang="nl-BE" b="1">
                <a:solidFill>
                  <a:srgbClr val="9C8713"/>
                </a:solidFill>
              </a:rPr>
              <a:t>Schrijven</a:t>
            </a:r>
            <a:br>
              <a:rPr lang="nl-BE" dirty="0"/>
            </a:br>
            <a:r>
              <a:rPr lang="nl-BE"/>
              <a:t>-handschrift en digitale vaardigheden</a:t>
            </a:r>
            <a:br>
              <a:rPr lang="nl-BE" dirty="0"/>
            </a:br>
            <a:r>
              <a:rPr lang="nl-BE"/>
              <a:t>-schrijven om te leren</a:t>
            </a:r>
            <a:br>
              <a:rPr lang="nl-BE" dirty="0"/>
            </a:br>
            <a:r>
              <a:rPr lang="nl-BE"/>
              <a:t>-schrijven om te delen</a:t>
            </a:r>
          </a:p>
          <a:p>
            <a:pPr marL="285750" indent="-285750">
              <a:buFont typeface="Wingdings" panose="05000000000000000000" pitchFamily="2" charset="2"/>
              <a:buChar char="§"/>
            </a:pPr>
            <a:r>
              <a:rPr lang="nl-BE" b="1">
                <a:solidFill>
                  <a:srgbClr val="9C8713"/>
                </a:solidFill>
              </a:rPr>
              <a:t>Mondeling taalgebruik</a:t>
            </a:r>
            <a:br>
              <a:rPr lang="nl-BE" dirty="0"/>
            </a:br>
            <a:r>
              <a:rPr lang="nl-BE"/>
              <a:t>-spreken, presenteren en vertellen</a:t>
            </a:r>
            <a:br>
              <a:rPr lang="nl-BE" dirty="0"/>
            </a:br>
            <a:r>
              <a:rPr lang="nl-BE"/>
              <a:t>-mondelinge interactievaardigheden</a:t>
            </a:r>
            <a:br>
              <a:rPr lang="nl-BE" dirty="0"/>
            </a:br>
            <a:r>
              <a:rPr lang="nl-BE" i="1">
                <a:solidFill>
                  <a:srgbClr val="FFC000"/>
                </a:solidFill>
              </a:rPr>
              <a:t>-luisterbegrip (te bereiken)</a:t>
            </a:r>
          </a:p>
          <a:p>
            <a:pPr marL="285750" indent="-285750">
              <a:buFont typeface="Wingdings" panose="05000000000000000000" pitchFamily="2" charset="2"/>
              <a:buChar char="§"/>
            </a:pPr>
            <a:r>
              <a:rPr lang="nl-BE" b="1">
                <a:solidFill>
                  <a:srgbClr val="9C8713"/>
                </a:solidFill>
              </a:rPr>
              <a:t>Taalsysteem en taalgebruik</a:t>
            </a:r>
            <a:br>
              <a:rPr lang="nl-BE" dirty="0"/>
            </a:br>
            <a:r>
              <a:rPr lang="nl-BE">
                <a:solidFill>
                  <a:srgbClr val="FFC000"/>
                </a:solidFill>
              </a:rPr>
              <a:t>-</a:t>
            </a:r>
            <a:r>
              <a:rPr lang="nl-BE" i="1">
                <a:solidFill>
                  <a:srgbClr val="FFC000"/>
                </a:solidFill>
              </a:rPr>
              <a:t>woordenschat (te bereiken)</a:t>
            </a:r>
            <a:br>
              <a:rPr lang="nl-BE" dirty="0"/>
            </a:br>
            <a:r>
              <a:rPr lang="nl-BE"/>
              <a:t>-taalsysteem (klanken, spelling, grammatica)</a:t>
            </a:r>
            <a:br>
              <a:rPr lang="nl-BE" dirty="0"/>
            </a:br>
            <a:r>
              <a:rPr lang="nl-BE"/>
              <a:t>-taalgebruik en taalwetenschap</a:t>
            </a:r>
          </a:p>
          <a:p>
            <a:pPr marL="285750" indent="-285750">
              <a:buFont typeface="Wingdings" panose="05000000000000000000" pitchFamily="2" charset="2"/>
              <a:buChar char="§"/>
            </a:pPr>
            <a:r>
              <a:rPr lang="nl-BE" b="1">
                <a:solidFill>
                  <a:srgbClr val="9C8713"/>
                </a:solidFill>
              </a:rPr>
              <a:t>Literatuur</a:t>
            </a:r>
            <a:br>
              <a:rPr lang="nl-BE" dirty="0"/>
            </a:br>
            <a:r>
              <a:rPr lang="nl-BE"/>
              <a:t>-interactie met literatuur</a:t>
            </a:r>
            <a:br>
              <a:rPr lang="nl-BE" dirty="0"/>
            </a:br>
            <a:r>
              <a:rPr lang="nl-BE"/>
              <a:t>-creatieve expressie in taal</a:t>
            </a:r>
          </a:p>
        </p:txBody>
      </p:sp>
      <p:pic>
        <p:nvPicPr>
          <p:cNvPr id="2056" name="Picture 8" descr="Puzzelstukken | Premium Vector">
            <a:extLst>
              <a:ext uri="{FF2B5EF4-FFF2-40B4-BE49-F238E27FC236}">
                <a16:creationId xmlns:a16="http://schemas.microsoft.com/office/drawing/2014/main" id="{CAB238AB-49D7-5ED2-8A3D-9E7061A32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36852">
            <a:off x="6103548" y="1794772"/>
            <a:ext cx="3441132" cy="3441132"/>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3" descr="A logo with a face and text&#10;&#10;AI-generated content may be incorrect.">
            <a:extLst>
              <a:ext uri="{FF2B5EF4-FFF2-40B4-BE49-F238E27FC236}">
                <a16:creationId xmlns:a16="http://schemas.microsoft.com/office/drawing/2014/main" id="{708560FA-CA8F-6C4C-3D8A-D44CF20CF076}"/>
              </a:ext>
            </a:extLst>
          </p:cNvPr>
          <p:cNvPicPr>
            <a:picLocks noChangeAspect="1"/>
          </p:cNvPicPr>
          <p:nvPr/>
        </p:nvPicPr>
        <p:blipFill>
          <a:blip r:embed="rId3"/>
          <a:stretch>
            <a:fillRect/>
          </a:stretch>
        </p:blipFill>
        <p:spPr>
          <a:xfrm>
            <a:off x="10616184" y="5388134"/>
            <a:ext cx="1469136" cy="1469136"/>
          </a:xfrm>
          <a:prstGeom prst="rect">
            <a:avLst/>
          </a:prstGeom>
        </p:spPr>
      </p:pic>
      <p:sp>
        <p:nvSpPr>
          <p:cNvPr id="6" name="Oval 5">
            <a:extLst>
              <a:ext uri="{FF2B5EF4-FFF2-40B4-BE49-F238E27FC236}">
                <a16:creationId xmlns:a16="http://schemas.microsoft.com/office/drawing/2014/main" id="{482EE159-70B1-BB36-58A3-31DD69939123}"/>
              </a:ext>
            </a:extLst>
          </p:cNvPr>
          <p:cNvSpPr/>
          <p:nvPr/>
        </p:nvSpPr>
        <p:spPr>
          <a:xfrm>
            <a:off x="454943" y="5114165"/>
            <a:ext cx="3347449" cy="1342683"/>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2868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FF1AFD6-EE3D-DD08-C083-505AA7963BC6}"/>
              </a:ext>
            </a:extLst>
          </p:cNvPr>
          <p:cNvPicPr>
            <a:picLocks noChangeAspect="1"/>
          </p:cNvPicPr>
          <p:nvPr/>
        </p:nvPicPr>
        <p:blipFill>
          <a:blip r:embed="rId2"/>
          <a:srcRect l="9478" t="17289" r="14945" b="15458"/>
          <a:stretch>
            <a:fillRect/>
          </a:stretch>
        </p:blipFill>
        <p:spPr>
          <a:xfrm>
            <a:off x="2612684" y="0"/>
            <a:ext cx="7154428" cy="3581116"/>
          </a:xfrm>
          <a:prstGeom prst="rect">
            <a:avLst/>
          </a:prstGeom>
        </p:spPr>
      </p:pic>
      <p:pic>
        <p:nvPicPr>
          <p:cNvPr id="5" name="Afbeelding 4">
            <a:extLst>
              <a:ext uri="{FF2B5EF4-FFF2-40B4-BE49-F238E27FC236}">
                <a16:creationId xmlns:a16="http://schemas.microsoft.com/office/drawing/2014/main" id="{4C115269-43E5-F7AC-697C-31C6AC930015}"/>
              </a:ext>
            </a:extLst>
          </p:cNvPr>
          <p:cNvPicPr>
            <a:picLocks noChangeAspect="1"/>
          </p:cNvPicPr>
          <p:nvPr/>
        </p:nvPicPr>
        <p:blipFill>
          <a:blip r:embed="rId3"/>
          <a:srcRect l="10854" t="20431" r="12526" b="13963"/>
          <a:stretch>
            <a:fillRect/>
          </a:stretch>
        </p:blipFill>
        <p:spPr>
          <a:xfrm>
            <a:off x="2612684" y="3685026"/>
            <a:ext cx="7154428" cy="3052893"/>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D90AE639-07E8-3476-07F9-C1BA857168C5}"/>
              </a:ext>
            </a:extLst>
          </p:cNvPr>
          <p:cNvPicPr>
            <a:picLocks noChangeAspect="1"/>
          </p:cNvPicPr>
          <p:nvPr/>
        </p:nvPicPr>
        <p:blipFill>
          <a:blip r:embed="rId4"/>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831288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7ACAAE3-4625-BF37-1FA9-D38576B4357F}"/>
              </a:ext>
            </a:extLst>
          </p:cNvPr>
          <p:cNvPicPr>
            <a:picLocks noChangeAspect="1"/>
          </p:cNvPicPr>
          <p:nvPr/>
        </p:nvPicPr>
        <p:blipFill>
          <a:blip r:embed="rId2"/>
          <a:srcRect l="11079" t="16970" r="12130" b="12121"/>
          <a:stretch>
            <a:fillRect/>
          </a:stretch>
        </p:blipFill>
        <p:spPr>
          <a:xfrm>
            <a:off x="2057400" y="249382"/>
            <a:ext cx="8385464" cy="4355601"/>
          </a:xfrm>
          <a:prstGeom prst="rect">
            <a:avLst/>
          </a:prstGeom>
        </p:spPr>
      </p:pic>
      <p:pic>
        <p:nvPicPr>
          <p:cNvPr id="5" name="Afbeelding 4">
            <a:extLst>
              <a:ext uri="{FF2B5EF4-FFF2-40B4-BE49-F238E27FC236}">
                <a16:creationId xmlns:a16="http://schemas.microsoft.com/office/drawing/2014/main" id="{BFDE5B27-1FCA-BDE9-F2EB-1B86AC402037}"/>
              </a:ext>
            </a:extLst>
          </p:cNvPr>
          <p:cNvPicPr>
            <a:picLocks noChangeAspect="1"/>
          </p:cNvPicPr>
          <p:nvPr/>
        </p:nvPicPr>
        <p:blipFill>
          <a:blip r:embed="rId3"/>
          <a:srcRect l="13040" t="50000" r="11107" b="18636"/>
          <a:stretch>
            <a:fillRect/>
          </a:stretch>
        </p:blipFill>
        <p:spPr>
          <a:xfrm>
            <a:off x="2057400" y="3647209"/>
            <a:ext cx="9247910" cy="2150918"/>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171FB338-4341-D7C6-60D8-C9F89849D729}"/>
              </a:ext>
            </a:extLst>
          </p:cNvPr>
          <p:cNvPicPr>
            <a:picLocks noChangeAspect="1"/>
          </p:cNvPicPr>
          <p:nvPr/>
        </p:nvPicPr>
        <p:blipFill>
          <a:blip r:embed="rId4"/>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1552324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B897EF9-5A07-2D57-E6C2-495DC418BDC3}"/>
              </a:ext>
            </a:extLst>
          </p:cNvPr>
          <p:cNvPicPr>
            <a:picLocks noChangeAspect="1"/>
          </p:cNvPicPr>
          <p:nvPr/>
        </p:nvPicPr>
        <p:blipFill>
          <a:blip r:embed="rId2"/>
          <a:srcRect l="10631" t="29304" r="9341" b="19414"/>
          <a:stretch>
            <a:fillRect/>
          </a:stretch>
        </p:blipFill>
        <p:spPr>
          <a:xfrm>
            <a:off x="912724" y="1533360"/>
            <a:ext cx="10518096" cy="3791280"/>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63A3A814-F996-41E0-CD9D-5485396804CC}"/>
              </a:ext>
            </a:extLst>
          </p:cNvPr>
          <p:cNvPicPr>
            <a:picLocks noChangeAspect="1"/>
          </p:cNvPicPr>
          <p:nvPr/>
        </p:nvPicPr>
        <p:blipFill>
          <a:blip r:embed="rId3"/>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3511654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C8BC8AA5-A276-CDCB-CC21-36F510CF5620}"/>
              </a:ext>
            </a:extLst>
          </p:cNvPr>
          <p:cNvSpPr txBox="1"/>
          <p:nvPr/>
        </p:nvSpPr>
        <p:spPr>
          <a:xfrm>
            <a:off x="317241" y="270588"/>
            <a:ext cx="10347649" cy="6186309"/>
          </a:xfrm>
          <a:prstGeom prst="rect">
            <a:avLst/>
          </a:prstGeom>
          <a:noFill/>
        </p:spPr>
        <p:txBody>
          <a:bodyPr wrap="square" lIns="91440" tIns="45720" rIns="91440" bIns="45720" rtlCol="0" anchor="t">
            <a:spAutoFit/>
          </a:bodyPr>
          <a:lstStyle/>
          <a:p>
            <a:r>
              <a:rPr lang="nl-BE" b="1">
                <a:solidFill>
                  <a:srgbClr val="9C8713"/>
                </a:solidFill>
              </a:rPr>
              <a:t>In de minimumdoelen ligt voor Nederlands zowel in het vierde als zesde leerjaar de focus op:</a:t>
            </a:r>
          </a:p>
          <a:p>
            <a:endParaRPr lang="nl-BE" b="1">
              <a:solidFill>
                <a:srgbClr val="002060"/>
              </a:solidFill>
            </a:endParaRPr>
          </a:p>
          <a:p>
            <a:pPr marL="285750" indent="-285750">
              <a:buFont typeface="Wingdings" panose="05000000000000000000" pitchFamily="2" charset="2"/>
              <a:buChar char="§"/>
            </a:pPr>
            <a:r>
              <a:rPr lang="nl-BE" b="1">
                <a:solidFill>
                  <a:srgbClr val="9C8713"/>
                </a:solidFill>
              </a:rPr>
              <a:t>Lezen</a:t>
            </a:r>
            <a:br>
              <a:rPr lang="nl-BE" dirty="0"/>
            </a:br>
            <a:r>
              <a:rPr lang="nl-BE"/>
              <a:t>-vlot en vloeiend lezen</a:t>
            </a:r>
            <a:br>
              <a:rPr lang="nl-BE" dirty="0"/>
            </a:br>
            <a:r>
              <a:rPr lang="nl-BE"/>
              <a:t>-tekstbegrip</a:t>
            </a:r>
            <a:br>
              <a:rPr lang="nl-BE" dirty="0"/>
            </a:br>
            <a:r>
              <a:rPr lang="nl-BE"/>
              <a:t>-tekstsoorten en tekstconventies</a:t>
            </a:r>
          </a:p>
          <a:p>
            <a:pPr marL="285750" indent="-285750">
              <a:buFont typeface="Wingdings" panose="05000000000000000000" pitchFamily="2" charset="2"/>
              <a:buChar char="§"/>
            </a:pPr>
            <a:r>
              <a:rPr lang="nl-BE" b="1">
                <a:solidFill>
                  <a:srgbClr val="9C8713"/>
                </a:solidFill>
              </a:rPr>
              <a:t>Schrijven</a:t>
            </a:r>
            <a:br>
              <a:rPr lang="nl-BE" dirty="0"/>
            </a:br>
            <a:r>
              <a:rPr lang="nl-BE"/>
              <a:t>-handschrift en digitale vaardigheden</a:t>
            </a:r>
            <a:br>
              <a:rPr lang="nl-BE" dirty="0"/>
            </a:br>
            <a:r>
              <a:rPr lang="nl-BE"/>
              <a:t>-</a:t>
            </a:r>
            <a:r>
              <a:rPr lang="nl-BE" i="1">
                <a:solidFill>
                  <a:srgbClr val="FFC000"/>
                </a:solidFill>
              </a:rPr>
              <a:t>correct schrijven (niet bij KL)</a:t>
            </a:r>
            <a:br>
              <a:rPr lang="nl-BE" dirty="0"/>
            </a:br>
            <a:r>
              <a:rPr lang="nl-BE"/>
              <a:t>-schrijven om te leren</a:t>
            </a:r>
            <a:br>
              <a:rPr lang="nl-BE" dirty="0"/>
            </a:br>
            <a:r>
              <a:rPr lang="nl-BE"/>
              <a:t>-schrijven om te delen</a:t>
            </a:r>
          </a:p>
          <a:p>
            <a:pPr marL="285750" indent="-285750">
              <a:buFont typeface="Wingdings" panose="05000000000000000000" pitchFamily="2" charset="2"/>
              <a:buChar char="§"/>
            </a:pPr>
            <a:r>
              <a:rPr lang="nl-BE" b="1">
                <a:solidFill>
                  <a:srgbClr val="9C8713"/>
                </a:solidFill>
              </a:rPr>
              <a:t>Mondeling taalgebruik</a:t>
            </a:r>
            <a:br>
              <a:rPr lang="nl-BE" dirty="0"/>
            </a:br>
            <a:r>
              <a:rPr lang="nl-BE"/>
              <a:t>-Luisterbegrip</a:t>
            </a:r>
            <a:br>
              <a:rPr lang="nl-BE" dirty="0"/>
            </a:br>
            <a:r>
              <a:rPr lang="nl-BE"/>
              <a:t>-Spreken, presenteren en vertellen</a:t>
            </a:r>
            <a:br>
              <a:rPr lang="nl-BE" dirty="0"/>
            </a:br>
            <a:r>
              <a:rPr lang="nl-BE"/>
              <a:t>-Mondelinge interactievaardigheden</a:t>
            </a:r>
          </a:p>
          <a:p>
            <a:pPr marL="285750" indent="-285750">
              <a:buFont typeface="Wingdings" panose="05000000000000000000" pitchFamily="2" charset="2"/>
              <a:buChar char="§"/>
            </a:pPr>
            <a:r>
              <a:rPr lang="nl-BE" b="1">
                <a:solidFill>
                  <a:srgbClr val="9C8713"/>
                </a:solidFill>
              </a:rPr>
              <a:t>Taalsysteem en taalgebruik</a:t>
            </a:r>
            <a:br>
              <a:rPr lang="nl-BE" dirty="0"/>
            </a:br>
            <a:r>
              <a:rPr lang="nl-BE"/>
              <a:t>-woordenschat</a:t>
            </a:r>
            <a:br>
              <a:rPr lang="nl-BE" dirty="0"/>
            </a:br>
            <a:r>
              <a:rPr lang="nl-BE"/>
              <a:t>-taalsysteem (klanken, spelling, grammatica)</a:t>
            </a:r>
            <a:br>
              <a:rPr lang="nl-BE" dirty="0"/>
            </a:br>
            <a:r>
              <a:rPr lang="nl-BE"/>
              <a:t>-taalgebruik en taalwetenschapen</a:t>
            </a:r>
          </a:p>
          <a:p>
            <a:pPr marL="285750" indent="-285750">
              <a:buFont typeface="Wingdings" panose="05000000000000000000" pitchFamily="2" charset="2"/>
              <a:buChar char="§"/>
            </a:pPr>
            <a:r>
              <a:rPr lang="nl-BE" b="1">
                <a:solidFill>
                  <a:srgbClr val="9C8713"/>
                </a:solidFill>
              </a:rPr>
              <a:t>Literatuur</a:t>
            </a:r>
            <a:br>
              <a:rPr lang="nl-BE" dirty="0"/>
            </a:br>
            <a:r>
              <a:rPr lang="nl-BE"/>
              <a:t>-interactie met literatuur</a:t>
            </a:r>
            <a:br>
              <a:rPr lang="nl-BE" dirty="0"/>
            </a:br>
            <a:r>
              <a:rPr lang="nl-BE"/>
              <a:t>-creatieve expressie in taal</a:t>
            </a:r>
          </a:p>
        </p:txBody>
      </p:sp>
      <p:pic>
        <p:nvPicPr>
          <p:cNvPr id="2056" name="Picture 8" descr="Puzzelstukken | Premium Vector">
            <a:extLst>
              <a:ext uri="{FF2B5EF4-FFF2-40B4-BE49-F238E27FC236}">
                <a16:creationId xmlns:a16="http://schemas.microsoft.com/office/drawing/2014/main" id="{978F071B-26BF-B633-5565-C0B62E96D7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36852">
            <a:off x="6103548" y="1794772"/>
            <a:ext cx="3441132" cy="3441132"/>
          </a:xfrm>
          <a:prstGeom prst="rect">
            <a:avLst/>
          </a:prstGeom>
          <a:noFill/>
          <a:extLst>
            <a:ext uri="{909E8E84-426E-40DD-AFC4-6F175D3DCCD1}">
              <a14:hiddenFill xmlns:a14="http://schemas.microsoft.com/office/drawing/2010/main">
                <a:solidFill>
                  <a:srgbClr val="FFFFFF"/>
                </a:solidFill>
              </a14:hiddenFill>
            </a:ext>
          </a:extLst>
        </p:spPr>
      </p:pic>
      <p:sp>
        <p:nvSpPr>
          <p:cNvPr id="3" name="Ovaal 2">
            <a:extLst>
              <a:ext uri="{FF2B5EF4-FFF2-40B4-BE49-F238E27FC236}">
                <a16:creationId xmlns:a16="http://schemas.microsoft.com/office/drawing/2014/main" id="{6049EC34-B4B8-F01B-499B-4D312943408B}"/>
              </a:ext>
            </a:extLst>
          </p:cNvPr>
          <p:cNvSpPr/>
          <p:nvPr/>
        </p:nvSpPr>
        <p:spPr>
          <a:xfrm>
            <a:off x="317242" y="5378245"/>
            <a:ext cx="3212540" cy="1209167"/>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Content Placeholder 3" descr="A logo with a face and text&#10;&#10;AI-generated content may be incorrect.">
            <a:extLst>
              <a:ext uri="{FF2B5EF4-FFF2-40B4-BE49-F238E27FC236}">
                <a16:creationId xmlns:a16="http://schemas.microsoft.com/office/drawing/2014/main" id="{FA761417-9112-BB73-B7FD-BC1C30B652EC}"/>
              </a:ext>
            </a:extLst>
          </p:cNvPr>
          <p:cNvPicPr>
            <a:picLocks noChangeAspect="1"/>
          </p:cNvPicPr>
          <p:nvPr/>
        </p:nvPicPr>
        <p:blipFill>
          <a:blip r:embed="rId3"/>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599062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2B4DA34-9095-EE2F-3A42-AE8648AE04EB}"/>
              </a:ext>
            </a:extLst>
          </p:cNvPr>
          <p:cNvPicPr>
            <a:picLocks noChangeAspect="1"/>
          </p:cNvPicPr>
          <p:nvPr/>
        </p:nvPicPr>
        <p:blipFill>
          <a:blip r:embed="rId2"/>
          <a:srcRect l="10220" t="17875" r="16923" b="7399"/>
          <a:stretch>
            <a:fillRect/>
          </a:stretch>
        </p:blipFill>
        <p:spPr>
          <a:xfrm>
            <a:off x="1535245" y="839782"/>
            <a:ext cx="9810780" cy="5660066"/>
          </a:xfrm>
          <a:prstGeom prst="rect">
            <a:avLst/>
          </a:prstGeom>
        </p:spPr>
      </p:pic>
      <p:sp>
        <p:nvSpPr>
          <p:cNvPr id="4" name="Tekstvak 3">
            <a:extLst>
              <a:ext uri="{FF2B5EF4-FFF2-40B4-BE49-F238E27FC236}">
                <a16:creationId xmlns:a16="http://schemas.microsoft.com/office/drawing/2014/main" id="{D81B0850-C892-F76B-CA1F-FAC496121BC3}"/>
              </a:ext>
            </a:extLst>
          </p:cNvPr>
          <p:cNvSpPr txBox="1"/>
          <p:nvPr/>
        </p:nvSpPr>
        <p:spPr>
          <a:xfrm>
            <a:off x="578498" y="251927"/>
            <a:ext cx="11234057" cy="369332"/>
          </a:xfrm>
          <a:prstGeom prst="rect">
            <a:avLst/>
          </a:prstGeom>
          <a:noFill/>
        </p:spPr>
        <p:txBody>
          <a:bodyPr wrap="square" rtlCol="0">
            <a:spAutoFit/>
          </a:bodyPr>
          <a:lstStyle/>
          <a:p>
            <a:r>
              <a:rPr lang="nl-BE">
                <a:hlinkClick r:id="rId3"/>
              </a:rPr>
              <a:t>Onderwijsdoelen - Resultaten</a:t>
            </a:r>
            <a:endParaRPr lang="nl-BE"/>
          </a:p>
        </p:txBody>
      </p:sp>
      <p:pic>
        <p:nvPicPr>
          <p:cNvPr id="5" name="Content Placeholder 3" descr="A logo with a face and text&#10;&#10;AI-generated content may be incorrect.">
            <a:extLst>
              <a:ext uri="{FF2B5EF4-FFF2-40B4-BE49-F238E27FC236}">
                <a16:creationId xmlns:a16="http://schemas.microsoft.com/office/drawing/2014/main" id="{D6B2E5B9-89CF-B8BC-4E49-2AFBCFD61747}"/>
              </a:ext>
            </a:extLst>
          </p:cNvPr>
          <p:cNvPicPr>
            <a:picLocks noChangeAspect="1"/>
          </p:cNvPicPr>
          <p:nvPr/>
        </p:nvPicPr>
        <p:blipFill>
          <a:blip r:embed="rId4"/>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2616452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C891E47-40A0-9C87-02BD-752A8ED90CB8}"/>
              </a:ext>
            </a:extLst>
          </p:cNvPr>
          <p:cNvPicPr>
            <a:picLocks noChangeAspect="1"/>
          </p:cNvPicPr>
          <p:nvPr/>
        </p:nvPicPr>
        <p:blipFill>
          <a:blip r:embed="rId2"/>
          <a:srcRect l="9597" t="17490" r="14435" b="9104"/>
          <a:stretch>
            <a:fillRect/>
          </a:stretch>
        </p:blipFill>
        <p:spPr>
          <a:xfrm>
            <a:off x="772659" y="535633"/>
            <a:ext cx="10646681" cy="5786733"/>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23516FD1-3DEF-1218-12AB-0AADEC88676B}"/>
              </a:ext>
            </a:extLst>
          </p:cNvPr>
          <p:cNvPicPr>
            <a:picLocks noChangeAspect="1"/>
          </p:cNvPicPr>
          <p:nvPr/>
        </p:nvPicPr>
        <p:blipFill>
          <a:blip r:embed="rId3"/>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1820402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0B3CB07-E767-2342-3E67-421A753ED5E7}"/>
              </a:ext>
            </a:extLst>
          </p:cNvPr>
          <p:cNvPicPr>
            <a:picLocks noChangeAspect="1"/>
          </p:cNvPicPr>
          <p:nvPr/>
        </p:nvPicPr>
        <p:blipFill>
          <a:blip r:embed="rId2"/>
          <a:srcRect l="9808" t="16117" r="4808" b="15605"/>
          <a:stretch>
            <a:fillRect/>
          </a:stretch>
        </p:blipFill>
        <p:spPr>
          <a:xfrm>
            <a:off x="1261068" y="1590511"/>
            <a:ext cx="10410092" cy="4682532"/>
          </a:xfrm>
          <a:prstGeom prst="rect">
            <a:avLst/>
          </a:prstGeom>
        </p:spPr>
      </p:pic>
      <p:sp>
        <p:nvSpPr>
          <p:cNvPr id="4" name="Tekstvak 3">
            <a:extLst>
              <a:ext uri="{FF2B5EF4-FFF2-40B4-BE49-F238E27FC236}">
                <a16:creationId xmlns:a16="http://schemas.microsoft.com/office/drawing/2014/main" id="{5575AD77-F4F2-0104-74D8-6F23FD754319}"/>
              </a:ext>
            </a:extLst>
          </p:cNvPr>
          <p:cNvSpPr txBox="1"/>
          <p:nvPr/>
        </p:nvSpPr>
        <p:spPr>
          <a:xfrm>
            <a:off x="858416" y="765110"/>
            <a:ext cx="6727372" cy="382555"/>
          </a:xfrm>
          <a:prstGeom prst="rect">
            <a:avLst/>
          </a:prstGeom>
          <a:noFill/>
        </p:spPr>
        <p:txBody>
          <a:bodyPr wrap="square" rtlCol="0">
            <a:spAutoFit/>
          </a:bodyPr>
          <a:lstStyle/>
          <a:p>
            <a:r>
              <a:rPr lang="nl-BE">
                <a:hlinkClick r:id="rId3"/>
              </a:rPr>
              <a:t>Onderwijsdoelen - Resultaten</a:t>
            </a:r>
            <a:endParaRPr lang="nl-BE"/>
          </a:p>
        </p:txBody>
      </p:sp>
      <p:pic>
        <p:nvPicPr>
          <p:cNvPr id="5" name="Content Placeholder 3" descr="A logo with a face and text&#10;&#10;AI-generated content may be incorrect.">
            <a:extLst>
              <a:ext uri="{FF2B5EF4-FFF2-40B4-BE49-F238E27FC236}">
                <a16:creationId xmlns:a16="http://schemas.microsoft.com/office/drawing/2014/main" id="{303B068B-8361-4070-219A-3C4DAB0881E5}"/>
              </a:ext>
            </a:extLst>
          </p:cNvPr>
          <p:cNvPicPr>
            <a:picLocks noChangeAspect="1"/>
          </p:cNvPicPr>
          <p:nvPr/>
        </p:nvPicPr>
        <p:blipFill>
          <a:blip r:embed="rId4"/>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677985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AAD5494-7567-03B7-D5F1-456E72D3780D}"/>
              </a:ext>
            </a:extLst>
          </p:cNvPr>
          <p:cNvPicPr>
            <a:picLocks noChangeAspect="1"/>
          </p:cNvPicPr>
          <p:nvPr/>
        </p:nvPicPr>
        <p:blipFill>
          <a:blip r:embed="rId2"/>
          <a:srcRect l="10714" t="26080" r="19478" b="21758"/>
          <a:stretch>
            <a:fillRect/>
          </a:stretch>
        </p:blipFill>
        <p:spPr>
          <a:xfrm>
            <a:off x="660795" y="1165609"/>
            <a:ext cx="10638689" cy="4471516"/>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AE8F474C-3BCA-DCB1-E899-649690A2AD0C}"/>
              </a:ext>
            </a:extLst>
          </p:cNvPr>
          <p:cNvPicPr>
            <a:picLocks noChangeAspect="1"/>
          </p:cNvPicPr>
          <p:nvPr/>
        </p:nvPicPr>
        <p:blipFill>
          <a:blip r:embed="rId3"/>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4124391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502BD-E6B3-7713-0976-4062112882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9B79CDD-2CB7-FD32-7241-D77AE2F4747C}"/>
              </a:ext>
            </a:extLst>
          </p:cNvPr>
          <p:cNvSpPr>
            <a:spLocks noGrp="1"/>
          </p:cNvSpPr>
          <p:nvPr>
            <p:ph type="title"/>
          </p:nvPr>
        </p:nvSpPr>
        <p:spPr>
          <a:xfrm>
            <a:off x="393192" y="365125"/>
            <a:ext cx="11798808" cy="1333669"/>
          </a:xfrm>
        </p:spPr>
        <p:txBody>
          <a:bodyPr>
            <a:normAutofit/>
          </a:bodyPr>
          <a:lstStyle/>
          <a:p>
            <a:r>
              <a:rPr lang="nl-BE" sz="3600">
                <a:solidFill>
                  <a:schemeClr val="tx2">
                    <a:lumMod val="76000"/>
                    <a:lumOff val="24000"/>
                  </a:schemeClr>
                </a:solidFill>
                <a:ea typeface="ADLaM Display"/>
                <a:cs typeface="ADLaM Display"/>
              </a:rPr>
              <a:t>Eerste graad – Nederlands – spreken, lezen, luisteren, literatuur</a:t>
            </a:r>
            <a:endParaRPr lang="en-US" sz="3600">
              <a:solidFill>
                <a:schemeClr val="tx2">
                  <a:lumMod val="76000"/>
                  <a:lumOff val="24000"/>
                </a:schemeClr>
              </a:solidFill>
            </a:endParaRPr>
          </a:p>
        </p:txBody>
      </p:sp>
      <p:pic>
        <p:nvPicPr>
          <p:cNvPr id="6" name="Afbeelding 5" descr="Afbeelding met Rechthoek, ontwerp&#10;&#10;Door AI gegenereerde inhoud is mogelijk onjuist.">
            <a:extLst>
              <a:ext uri="{FF2B5EF4-FFF2-40B4-BE49-F238E27FC236}">
                <a16:creationId xmlns:a16="http://schemas.microsoft.com/office/drawing/2014/main" id="{ED3DAC37-B4FF-7002-CEE4-660EE71A9F4D}"/>
              </a:ext>
            </a:extLst>
          </p:cNvPr>
          <p:cNvPicPr>
            <a:picLocks noChangeAspect="1"/>
          </p:cNvPicPr>
          <p:nvPr/>
        </p:nvPicPr>
        <p:blipFill>
          <a:blip r:embed="rId3">
            <a:extLst>
              <a:ext uri="{28A0092B-C50C-407E-A947-70E740481C1C}">
                <a14:useLocalDpi xmlns:a14="http://schemas.microsoft.com/office/drawing/2010/main" val="0"/>
              </a:ext>
            </a:extLst>
          </a:blip>
          <a:srcRect l="8736" t="3708" r="8871" b="10113"/>
          <a:stretch>
            <a:fillRect/>
          </a:stretch>
        </p:blipFill>
        <p:spPr>
          <a:xfrm>
            <a:off x="3077820" y="1408415"/>
            <a:ext cx="8405347" cy="5386636"/>
          </a:xfrm>
          <a:prstGeom prst="rect">
            <a:avLst/>
          </a:prstGeom>
        </p:spPr>
      </p:pic>
      <p:sp>
        <p:nvSpPr>
          <p:cNvPr id="3" name="TextBox 2">
            <a:extLst>
              <a:ext uri="{FF2B5EF4-FFF2-40B4-BE49-F238E27FC236}">
                <a16:creationId xmlns:a16="http://schemas.microsoft.com/office/drawing/2014/main" id="{24E7B313-7963-E411-E010-B6AF93DA9AC9}"/>
              </a:ext>
            </a:extLst>
          </p:cNvPr>
          <p:cNvSpPr txBox="1"/>
          <p:nvPr/>
        </p:nvSpPr>
        <p:spPr>
          <a:xfrm>
            <a:off x="3651562" y="1892432"/>
            <a:ext cx="7257861"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nl-NL" sz="2400">
                <a:solidFill>
                  <a:srgbClr val="49A6AA"/>
                </a:solidFill>
                <a:cs typeface="Arial"/>
              </a:rPr>
              <a:t>De leerlingen kunnen informatie uit een tekst combineren om tot een logische conclusie te komen. (lezen/luisteren)</a:t>
            </a:r>
            <a:endParaRPr lang="en-US"/>
          </a:p>
          <a:p>
            <a:pPr marL="285750" indent="-285750">
              <a:buFont typeface="Calibri"/>
              <a:buChar char="-"/>
            </a:pPr>
            <a:r>
              <a:rPr lang="nl-NL" sz="2400">
                <a:solidFill>
                  <a:srgbClr val="49A6AA"/>
                </a:solidFill>
                <a:cs typeface="Arial"/>
              </a:rPr>
              <a:t>De leerlingen kunnen voorafgaand aan het vertellen en presenteren inhoud verzamelen en structureren onder begeleiding. (spreken, presenteren, vertellen)</a:t>
            </a:r>
            <a:endParaRPr lang="nl-NL"/>
          </a:p>
          <a:p>
            <a:pPr marL="285750" indent="-285750">
              <a:buFont typeface="Calibri"/>
              <a:buChar char="-"/>
            </a:pPr>
            <a:r>
              <a:rPr lang="nl-NL" sz="2400">
                <a:solidFill>
                  <a:srgbClr val="49A6AA"/>
                </a:solidFill>
                <a:cs typeface="Arial"/>
              </a:rPr>
              <a:t>De leerlingen kennen plot: belangrijkste gebeurtenissen. (literatuur)</a:t>
            </a:r>
            <a:endParaRPr lang="nl-NL"/>
          </a:p>
          <a:p>
            <a:pPr marL="285750" indent="-285750">
              <a:buFont typeface="Calibri"/>
              <a:buChar char="-"/>
            </a:pPr>
            <a:r>
              <a:rPr lang="nl-NL" sz="2400">
                <a:solidFill>
                  <a:srgbClr val="49A6AA"/>
                </a:solidFill>
                <a:cs typeface="Arial"/>
              </a:rPr>
              <a:t>De leerlingen kunnen complexere verhaallijnen navertellen. (literatuur)</a:t>
            </a:r>
            <a:endParaRPr lang="en-US" sz="2400" dirty="0">
              <a:solidFill>
                <a:srgbClr val="49A6AA"/>
              </a:solidFill>
              <a:cs typeface="Arial"/>
            </a:endParaRPr>
          </a:p>
          <a:p>
            <a:pPr marL="285750" indent="-285750">
              <a:buFont typeface="Calibri"/>
              <a:buChar char="-"/>
            </a:pPr>
            <a:endParaRPr lang="en-US" sz="2400" dirty="0">
              <a:solidFill>
                <a:srgbClr val="49A6AA"/>
              </a:solidFill>
              <a:cs typeface="Arial"/>
            </a:endParaRPr>
          </a:p>
          <a:p>
            <a:endParaRPr lang="en-US">
              <a:solidFill>
                <a:srgbClr val="49A6AA"/>
              </a:solidFill>
              <a:cs typeface="Arial"/>
            </a:endParaRPr>
          </a:p>
          <a:p>
            <a:endParaRPr lang="en-US"/>
          </a:p>
        </p:txBody>
      </p:sp>
      <p:pic>
        <p:nvPicPr>
          <p:cNvPr id="7" name="Content Placeholder 3" descr="A logo with a face and text&#10;&#10;AI-generated content may be incorrect.">
            <a:extLst>
              <a:ext uri="{FF2B5EF4-FFF2-40B4-BE49-F238E27FC236}">
                <a16:creationId xmlns:a16="http://schemas.microsoft.com/office/drawing/2014/main" id="{DC3618A0-B439-F14D-FF3C-40B532BDF233}"/>
              </a:ext>
            </a:extLst>
          </p:cNvPr>
          <p:cNvPicPr>
            <a:picLocks noGrp="1" noChangeAspect="1"/>
          </p:cNvPicPr>
          <p:nvPr>
            <p:ph idx="1"/>
          </p:nvPr>
        </p:nvPicPr>
        <p:blipFill>
          <a:blip r:embed="rId4"/>
          <a:stretch>
            <a:fillRect/>
          </a:stretch>
        </p:blipFill>
        <p:spPr>
          <a:xfrm>
            <a:off x="11122152" y="5894102"/>
            <a:ext cx="963168" cy="938784"/>
          </a:xfrm>
          <a:prstGeom prst="rect">
            <a:avLst/>
          </a:prstGeom>
        </p:spPr>
      </p:pic>
      <p:pic>
        <p:nvPicPr>
          <p:cNvPr id="4" name="Afbeelding 3">
            <a:extLst>
              <a:ext uri="{FF2B5EF4-FFF2-40B4-BE49-F238E27FC236}">
                <a16:creationId xmlns:a16="http://schemas.microsoft.com/office/drawing/2014/main" id="{52405B65-572F-5ACB-AFFF-00B55F11FE31}"/>
              </a:ext>
            </a:extLst>
          </p:cNvPr>
          <p:cNvPicPr>
            <a:picLocks noChangeAspect="1"/>
          </p:cNvPicPr>
          <p:nvPr/>
        </p:nvPicPr>
        <p:blipFill>
          <a:blip r:embed="rId5"/>
          <a:stretch>
            <a:fillRect/>
          </a:stretch>
        </p:blipFill>
        <p:spPr>
          <a:xfrm>
            <a:off x="571404" y="3279507"/>
            <a:ext cx="2298995" cy="3213368"/>
          </a:xfrm>
          <a:prstGeom prst="rect">
            <a:avLst/>
          </a:prstGeom>
        </p:spPr>
      </p:pic>
    </p:spTree>
    <p:extLst>
      <p:ext uri="{BB962C8B-B14F-4D97-AF65-F5344CB8AC3E}">
        <p14:creationId xmlns:p14="http://schemas.microsoft.com/office/powerpoint/2010/main" val="2394865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C353E-8A0F-BDD7-29B1-67CAD412A613}"/>
              </a:ext>
            </a:extLst>
          </p:cNvPr>
          <p:cNvSpPr>
            <a:spLocks noGrp="1"/>
          </p:cNvSpPr>
          <p:nvPr>
            <p:ph type="title"/>
          </p:nvPr>
        </p:nvSpPr>
        <p:spPr/>
        <p:txBody>
          <a:bodyPr/>
          <a:lstStyle/>
          <a:p>
            <a:r>
              <a:rPr lang="en-US" err="1">
                <a:solidFill>
                  <a:srgbClr val="9C8713"/>
                </a:solidFill>
              </a:rPr>
              <a:t>Minimumdoelen</a:t>
            </a:r>
            <a:r>
              <a:rPr lang="en-US">
                <a:solidFill>
                  <a:srgbClr val="9C8713"/>
                </a:solidFill>
              </a:rPr>
              <a:t> </a:t>
            </a:r>
            <a:r>
              <a:rPr lang="en-US" err="1">
                <a:solidFill>
                  <a:srgbClr val="9C8713"/>
                </a:solidFill>
              </a:rPr>
              <a:t>en</a:t>
            </a:r>
            <a:r>
              <a:rPr lang="en-US">
                <a:solidFill>
                  <a:srgbClr val="9C8713"/>
                </a:solidFill>
              </a:rPr>
              <a:t> </a:t>
            </a:r>
            <a:r>
              <a:rPr lang="en-US" err="1">
                <a:solidFill>
                  <a:srgbClr val="9C8713"/>
                </a:solidFill>
              </a:rPr>
              <a:t>onderwijsdoelen</a:t>
            </a:r>
            <a:endParaRPr lang="en-US">
              <a:solidFill>
                <a:srgbClr val="9C8713"/>
              </a:solidFill>
            </a:endParaRPr>
          </a:p>
        </p:txBody>
      </p:sp>
      <p:pic>
        <p:nvPicPr>
          <p:cNvPr id="4" name="Content Placeholder 3" descr="A logo with a face and text&#10;&#10;AI-generated content may be incorrect.">
            <a:extLst>
              <a:ext uri="{FF2B5EF4-FFF2-40B4-BE49-F238E27FC236}">
                <a16:creationId xmlns:a16="http://schemas.microsoft.com/office/drawing/2014/main" id="{03DAD7FF-36AA-BC33-D550-98FC2816DF49}"/>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sp>
        <p:nvSpPr>
          <p:cNvPr id="6" name="TextBox 5">
            <a:extLst>
              <a:ext uri="{FF2B5EF4-FFF2-40B4-BE49-F238E27FC236}">
                <a16:creationId xmlns:a16="http://schemas.microsoft.com/office/drawing/2014/main" id="{621807D3-325F-83BF-7A20-97676ABC2E03}"/>
              </a:ext>
            </a:extLst>
          </p:cNvPr>
          <p:cNvSpPr txBox="1"/>
          <p:nvPr/>
        </p:nvSpPr>
        <p:spPr>
          <a:xfrm>
            <a:off x="394819" y="1965279"/>
            <a:ext cx="11521440" cy="5275838"/>
          </a:xfrm>
          <a:prstGeom prst="downArrow">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err="1"/>
              <a:t>minimumdoelen</a:t>
            </a:r>
            <a:r>
              <a:rPr lang="en-US" sz="2800"/>
              <a:t> - </a:t>
            </a:r>
            <a:r>
              <a:rPr lang="en-US" sz="2800" err="1"/>
              <a:t>eindtermen</a:t>
            </a:r>
          </a:p>
          <a:p>
            <a:pPr algn="ctr"/>
            <a:endParaRPr lang="en-US" sz="2800"/>
          </a:p>
          <a:p>
            <a:pPr algn="ctr"/>
            <a:endParaRPr lang="en-US" sz="2800"/>
          </a:p>
          <a:p>
            <a:pPr algn="ctr"/>
            <a:endParaRPr lang="en-US" sz="2800"/>
          </a:p>
          <a:p>
            <a:pPr algn="ctr"/>
            <a:r>
              <a:rPr lang="en-US" sz="2800" err="1"/>
              <a:t>leerplandoelen</a:t>
            </a:r>
            <a:endParaRPr lang="en-US" sz="2800"/>
          </a:p>
          <a:p>
            <a:pPr algn="ctr"/>
            <a:endParaRPr lang="en-US" sz="2800"/>
          </a:p>
          <a:p>
            <a:pPr algn="ctr"/>
            <a:endParaRPr lang="en-US" sz="2800"/>
          </a:p>
          <a:p>
            <a:pPr algn="ctr"/>
            <a:endParaRPr lang="en-US" sz="2800"/>
          </a:p>
          <a:p>
            <a:pPr algn="ctr"/>
            <a:r>
              <a:rPr lang="en-US" sz="2800" err="1"/>
              <a:t>lesdoelen</a:t>
            </a:r>
            <a:r>
              <a:rPr lang="en-US" sz="2800"/>
              <a:t> - </a:t>
            </a:r>
            <a:r>
              <a:rPr lang="en-US" sz="2800" err="1"/>
              <a:t>leesdoelen</a:t>
            </a:r>
            <a:endParaRPr lang="en-US" err="1"/>
          </a:p>
        </p:txBody>
      </p:sp>
      <p:sp>
        <p:nvSpPr>
          <p:cNvPr id="7" name="Arrow: Down 6">
            <a:extLst>
              <a:ext uri="{FF2B5EF4-FFF2-40B4-BE49-F238E27FC236}">
                <a16:creationId xmlns:a16="http://schemas.microsoft.com/office/drawing/2014/main" id="{350408DB-FF54-556C-DB61-2C92252B6EB6}"/>
              </a:ext>
            </a:extLst>
          </p:cNvPr>
          <p:cNvSpPr/>
          <p:nvPr/>
        </p:nvSpPr>
        <p:spPr>
          <a:xfrm>
            <a:off x="5911995" y="2577187"/>
            <a:ext cx="484632" cy="978408"/>
          </a:xfrm>
          <a:prstGeom prst="downArrow">
            <a:avLst/>
          </a:prstGeom>
          <a:solidFill>
            <a:srgbClr val="9C87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EB4C8182-B259-00ED-EF00-6674AE90D392}"/>
              </a:ext>
            </a:extLst>
          </p:cNvPr>
          <p:cNvSpPr/>
          <p:nvPr/>
        </p:nvSpPr>
        <p:spPr>
          <a:xfrm>
            <a:off x="5911994" y="4284067"/>
            <a:ext cx="484632" cy="978408"/>
          </a:xfrm>
          <a:prstGeom prst="downArrow">
            <a:avLst/>
          </a:prstGeom>
          <a:solidFill>
            <a:srgbClr val="9C87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3059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56B09-61EC-0AC7-E617-DD9CE4A19A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1ED665-C73B-4C7D-429D-D1B6AE36106E}"/>
              </a:ext>
            </a:extLst>
          </p:cNvPr>
          <p:cNvSpPr>
            <a:spLocks noGrp="1"/>
          </p:cNvSpPr>
          <p:nvPr>
            <p:ph type="title"/>
          </p:nvPr>
        </p:nvSpPr>
        <p:spPr>
          <a:xfrm>
            <a:off x="393192" y="365125"/>
            <a:ext cx="11798808" cy="1333669"/>
          </a:xfrm>
        </p:spPr>
        <p:txBody>
          <a:bodyPr>
            <a:normAutofit/>
          </a:bodyPr>
          <a:lstStyle/>
          <a:p>
            <a:r>
              <a:rPr lang="nl-BE" sz="3600">
                <a:solidFill>
                  <a:srgbClr val="4A7BBF"/>
                </a:solidFill>
                <a:ea typeface="ADLaM Display"/>
                <a:cs typeface="ADLaM Display"/>
              </a:rPr>
              <a:t>Eerste graad – Muzische vorming – beeld</a:t>
            </a:r>
            <a:endParaRPr lang="en-US" sz="3600">
              <a:solidFill>
                <a:srgbClr val="4A7BBF"/>
              </a:solidFill>
            </a:endParaRPr>
          </a:p>
        </p:txBody>
      </p:sp>
      <p:pic>
        <p:nvPicPr>
          <p:cNvPr id="6" name="Afbeelding 5" descr="Afbeelding met Rechthoek, ontwerp&#10;&#10;Door AI gegenereerde inhoud is mogelijk onjuist.">
            <a:extLst>
              <a:ext uri="{FF2B5EF4-FFF2-40B4-BE49-F238E27FC236}">
                <a16:creationId xmlns:a16="http://schemas.microsoft.com/office/drawing/2014/main" id="{492E725E-23F6-8E8A-8A13-59FD948818DE}"/>
              </a:ext>
            </a:extLst>
          </p:cNvPr>
          <p:cNvPicPr>
            <a:picLocks noChangeAspect="1"/>
          </p:cNvPicPr>
          <p:nvPr/>
        </p:nvPicPr>
        <p:blipFill>
          <a:blip r:embed="rId3">
            <a:extLst>
              <a:ext uri="{28A0092B-C50C-407E-A947-70E740481C1C}">
                <a14:useLocalDpi xmlns:a14="http://schemas.microsoft.com/office/drawing/2010/main" val="0"/>
              </a:ext>
            </a:extLst>
          </a:blip>
          <a:srcRect l="8736" t="3708" r="8871" b="10113"/>
          <a:stretch>
            <a:fillRect/>
          </a:stretch>
        </p:blipFill>
        <p:spPr>
          <a:xfrm>
            <a:off x="3114396" y="1499698"/>
            <a:ext cx="8405347" cy="3419774"/>
          </a:xfrm>
          <a:prstGeom prst="rect">
            <a:avLst/>
          </a:prstGeom>
        </p:spPr>
      </p:pic>
      <p:sp>
        <p:nvSpPr>
          <p:cNvPr id="3" name="TextBox 2">
            <a:extLst>
              <a:ext uri="{FF2B5EF4-FFF2-40B4-BE49-F238E27FC236}">
                <a16:creationId xmlns:a16="http://schemas.microsoft.com/office/drawing/2014/main" id="{74BBC3EB-9FD4-1204-3CD1-3177A36B3CF6}"/>
              </a:ext>
            </a:extLst>
          </p:cNvPr>
          <p:cNvSpPr txBox="1"/>
          <p:nvPr/>
        </p:nvSpPr>
        <p:spPr>
          <a:xfrm>
            <a:off x="3651562" y="1892432"/>
            <a:ext cx="757727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a:solidFill>
                  <a:srgbClr val="49A6AA"/>
                </a:solidFill>
                <a:cs typeface="Arial"/>
              </a:rPr>
              <a:t>De leerlingen kunnen standpunt en horizon gebruiken.</a:t>
            </a:r>
            <a:endParaRPr lang="en-US" sz="2400">
              <a:solidFill>
                <a:srgbClr val="49A6AA"/>
              </a:solidFill>
              <a:cs typeface="Arial"/>
            </a:endParaRPr>
          </a:p>
          <a:p>
            <a:endParaRPr lang="en-US" dirty="0">
              <a:solidFill>
                <a:srgbClr val="49A6AA"/>
              </a:solidFill>
              <a:cs typeface="Arial"/>
            </a:endParaRPr>
          </a:p>
          <a:p>
            <a:r>
              <a:rPr lang="nl-NL" i="1">
                <a:solidFill>
                  <a:srgbClr val="49A6AA"/>
                </a:solidFill>
                <a:cs typeface="Arial"/>
              </a:rPr>
              <a:t>- Vanuit welk perspectief kijken we? (we kijken mee met de honden)</a:t>
            </a:r>
          </a:p>
          <a:p>
            <a:r>
              <a:rPr lang="nl-NL" i="1">
                <a:solidFill>
                  <a:srgbClr val="49A6AA"/>
                </a:solidFill>
                <a:cs typeface="Arial"/>
              </a:rPr>
              <a:t>- Wat voor effect heeft dat? (we zien niet alles meteen, we krijgen geen overzicht van wat er gaat gebeuren)</a:t>
            </a:r>
          </a:p>
          <a:p>
            <a:r>
              <a:rPr lang="nl-NL" i="1">
                <a:solidFill>
                  <a:srgbClr val="49A6AA"/>
                </a:solidFill>
                <a:cs typeface="Arial"/>
              </a:rPr>
              <a:t>- Maak een tekening van wat je zou zien vanuit de blik van de mensen / wat je kan zien achter de omheining/achter het traphekje/…</a:t>
            </a:r>
          </a:p>
          <a:p>
            <a:endParaRPr lang="en-US">
              <a:solidFill>
                <a:srgbClr val="49A6AA"/>
              </a:solidFill>
              <a:cs typeface="Arial"/>
            </a:endParaRPr>
          </a:p>
          <a:p>
            <a:endParaRPr lang="en-US"/>
          </a:p>
        </p:txBody>
      </p:sp>
      <p:pic>
        <p:nvPicPr>
          <p:cNvPr id="4" name="Afbeelding 3">
            <a:extLst>
              <a:ext uri="{FF2B5EF4-FFF2-40B4-BE49-F238E27FC236}">
                <a16:creationId xmlns:a16="http://schemas.microsoft.com/office/drawing/2014/main" id="{C8758F29-6CCE-1259-6315-0E598886CB61}"/>
              </a:ext>
            </a:extLst>
          </p:cNvPr>
          <p:cNvPicPr>
            <a:picLocks noChangeAspect="1"/>
          </p:cNvPicPr>
          <p:nvPr/>
        </p:nvPicPr>
        <p:blipFill>
          <a:blip r:embed="rId4"/>
          <a:stretch>
            <a:fillRect/>
          </a:stretch>
        </p:blipFill>
        <p:spPr>
          <a:xfrm>
            <a:off x="571404" y="3279507"/>
            <a:ext cx="2298995" cy="3213368"/>
          </a:xfrm>
          <a:prstGeom prst="rect">
            <a:avLst/>
          </a:prstGeom>
        </p:spPr>
      </p:pic>
      <p:pic>
        <p:nvPicPr>
          <p:cNvPr id="7" name="Content Placeholder 3" descr="A logo with a face and text&#10;&#10;AI-generated content may be incorrect.">
            <a:extLst>
              <a:ext uri="{FF2B5EF4-FFF2-40B4-BE49-F238E27FC236}">
                <a16:creationId xmlns:a16="http://schemas.microsoft.com/office/drawing/2014/main" id="{CD864A6E-DBBD-CFA1-4B60-8403B9C39CE0}"/>
              </a:ext>
            </a:extLst>
          </p:cNvPr>
          <p:cNvPicPr>
            <a:picLocks noGrp="1" noChangeAspect="1"/>
          </p:cNvPicPr>
          <p:nvPr>
            <p:ph idx="1"/>
          </p:nvPr>
        </p:nvPicPr>
        <p:blipFill>
          <a:blip r:embed="rId5"/>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405671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254C6-077B-D797-D170-FD7EEC69D4C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954C66D-AD9B-38FA-40F7-73CF496093E2}"/>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lezen – tekstsoorten en tekstconventies</a:t>
            </a:r>
            <a:endParaRPr lang="en-US" sz="3600"/>
          </a:p>
        </p:txBody>
      </p:sp>
      <p:pic>
        <p:nvPicPr>
          <p:cNvPr id="6" name="Afbeelding 5" descr="Afbeelding met Rechthoek, ontwerp&#10;&#10;Door AI gegenereerde inhoud is mogelijk onjuist.">
            <a:extLst>
              <a:ext uri="{FF2B5EF4-FFF2-40B4-BE49-F238E27FC236}">
                <a16:creationId xmlns:a16="http://schemas.microsoft.com/office/drawing/2014/main" id="{AE8A2471-ABD9-93DC-13CF-0C359001136D}"/>
              </a:ext>
            </a:extLst>
          </p:cNvPr>
          <p:cNvPicPr>
            <a:picLocks noChangeAspect="1"/>
          </p:cNvPicPr>
          <p:nvPr/>
        </p:nvPicPr>
        <p:blipFill>
          <a:blip r:embed="rId3">
            <a:extLst>
              <a:ext uri="{28A0092B-C50C-407E-A947-70E740481C1C}">
                <a14:useLocalDpi xmlns:a14="http://schemas.microsoft.com/office/drawing/2010/main" val="0"/>
              </a:ext>
            </a:extLst>
          </a:blip>
          <a:srcRect l="8736" t="3708" r="8871" b="10113"/>
          <a:stretch>
            <a:fillRect/>
          </a:stretch>
        </p:blipFill>
        <p:spPr>
          <a:xfrm>
            <a:off x="3082618" y="1617668"/>
            <a:ext cx="8405347" cy="4872400"/>
          </a:xfrm>
          <a:prstGeom prst="rect">
            <a:avLst/>
          </a:prstGeom>
        </p:spPr>
      </p:pic>
      <p:pic>
        <p:nvPicPr>
          <p:cNvPr id="5" name="Picture 4" descr="Het onvergetelijke verhaal van Reinaert de vos">
            <a:extLst>
              <a:ext uri="{FF2B5EF4-FFF2-40B4-BE49-F238E27FC236}">
                <a16:creationId xmlns:a16="http://schemas.microsoft.com/office/drawing/2014/main" id="{DCFB2A8B-4F2C-A198-3AB2-F0FE3E33957C}"/>
              </a:ext>
            </a:extLst>
          </p:cNvPr>
          <p:cNvPicPr>
            <a:picLocks noChangeAspect="1"/>
          </p:cNvPicPr>
          <p:nvPr/>
        </p:nvPicPr>
        <p:blipFill>
          <a:blip r:embed="rId4"/>
          <a:stretch>
            <a:fillRect/>
          </a:stretch>
        </p:blipFill>
        <p:spPr>
          <a:xfrm>
            <a:off x="459493" y="3534586"/>
            <a:ext cx="2422187" cy="2956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356B288A-34C6-9CC7-19FF-98B91D8762C2}"/>
              </a:ext>
            </a:extLst>
          </p:cNvPr>
          <p:cNvSpPr txBox="1"/>
          <p:nvPr/>
        </p:nvSpPr>
        <p:spPr>
          <a:xfrm>
            <a:off x="3651564" y="2086070"/>
            <a:ext cx="7257861"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400">
                <a:solidFill>
                  <a:srgbClr val="49A6AA"/>
                </a:solidFill>
                <a:latin typeface="Aptos"/>
                <a:ea typeface="Arial"/>
                <a:cs typeface="Arial"/>
              </a:rPr>
              <a:t>De </a:t>
            </a:r>
            <a:r>
              <a:rPr lang="en-US" sz="2400" err="1">
                <a:solidFill>
                  <a:srgbClr val="49A6AA"/>
                </a:solidFill>
                <a:latin typeface="Aptos"/>
                <a:ea typeface="Arial"/>
                <a:cs typeface="Arial"/>
              </a:rPr>
              <a:t>leerlingen</a:t>
            </a:r>
            <a:r>
              <a:rPr lang="en-US" sz="2400">
                <a:solidFill>
                  <a:srgbClr val="49A6AA"/>
                </a:solidFill>
                <a:latin typeface="Aptos"/>
                <a:ea typeface="Arial"/>
                <a:cs typeface="Arial"/>
              </a:rPr>
              <a:t> </a:t>
            </a:r>
            <a:r>
              <a:rPr lang="en-US" sz="2400" err="1">
                <a:solidFill>
                  <a:srgbClr val="49A6AA"/>
                </a:solidFill>
                <a:latin typeface="Aptos"/>
                <a:ea typeface="Arial"/>
                <a:cs typeface="Arial"/>
              </a:rPr>
              <a:t>kunnen</a:t>
            </a:r>
            <a:r>
              <a:rPr lang="en-US" sz="2400">
                <a:solidFill>
                  <a:srgbClr val="49A6AA"/>
                </a:solidFill>
                <a:latin typeface="Aptos"/>
                <a:ea typeface="Arial"/>
                <a:cs typeface="Arial"/>
              </a:rPr>
              <a:t> </a:t>
            </a:r>
            <a:r>
              <a:rPr lang="en-US" sz="2400" err="1">
                <a:solidFill>
                  <a:srgbClr val="49A6AA"/>
                </a:solidFill>
                <a:latin typeface="Aptos"/>
                <a:ea typeface="Arial"/>
                <a:cs typeface="Arial"/>
              </a:rPr>
              <a:t>tonen</a:t>
            </a:r>
            <a:r>
              <a:rPr lang="en-US" sz="2400">
                <a:solidFill>
                  <a:srgbClr val="49A6AA"/>
                </a:solidFill>
                <a:latin typeface="Aptos"/>
                <a:ea typeface="Arial"/>
                <a:cs typeface="Arial"/>
              </a:rPr>
              <a:t> </a:t>
            </a:r>
            <a:r>
              <a:rPr lang="en-US" sz="2400" err="1">
                <a:solidFill>
                  <a:srgbClr val="49A6AA"/>
                </a:solidFill>
                <a:latin typeface="Aptos"/>
                <a:ea typeface="Arial"/>
                <a:cs typeface="Arial"/>
              </a:rPr>
              <a:t>dat</a:t>
            </a:r>
            <a:r>
              <a:rPr lang="en-US" sz="2400">
                <a:solidFill>
                  <a:srgbClr val="49A6AA"/>
                </a:solidFill>
                <a:latin typeface="Aptos"/>
                <a:ea typeface="Arial"/>
                <a:cs typeface="Arial"/>
              </a:rPr>
              <a:t> ze </a:t>
            </a:r>
            <a:r>
              <a:rPr lang="en-US" sz="2400" err="1">
                <a:solidFill>
                  <a:srgbClr val="49A6AA"/>
                </a:solidFill>
                <a:latin typeface="Aptos"/>
                <a:ea typeface="Arial"/>
                <a:cs typeface="Arial"/>
              </a:rPr>
              <a:t>doelen</a:t>
            </a:r>
            <a:r>
              <a:rPr lang="en-US" sz="2400">
                <a:solidFill>
                  <a:srgbClr val="49A6AA"/>
                </a:solidFill>
                <a:latin typeface="Aptos"/>
                <a:ea typeface="Arial"/>
                <a:cs typeface="Arial"/>
              </a:rPr>
              <a:t> van </a:t>
            </a:r>
            <a:r>
              <a:rPr lang="en-US" sz="2400" err="1">
                <a:solidFill>
                  <a:srgbClr val="49A6AA"/>
                </a:solidFill>
                <a:latin typeface="Aptos"/>
                <a:ea typeface="Arial"/>
                <a:cs typeface="Arial"/>
              </a:rPr>
              <a:t>teksten</a:t>
            </a:r>
            <a:r>
              <a:rPr lang="en-US" sz="2400">
                <a:solidFill>
                  <a:srgbClr val="49A6AA"/>
                </a:solidFill>
                <a:latin typeface="Aptos"/>
                <a:ea typeface="Arial"/>
                <a:cs typeface="Arial"/>
              </a:rPr>
              <a:t> </a:t>
            </a:r>
            <a:r>
              <a:rPr lang="en-US" sz="2400" err="1">
                <a:solidFill>
                  <a:srgbClr val="49A6AA"/>
                </a:solidFill>
                <a:latin typeface="Aptos"/>
                <a:ea typeface="Arial"/>
                <a:cs typeface="Arial"/>
              </a:rPr>
              <a:t>herkennen</a:t>
            </a:r>
            <a:r>
              <a:rPr lang="en-US" sz="2400">
                <a:solidFill>
                  <a:srgbClr val="49A6AA"/>
                </a:solidFill>
                <a:latin typeface="Aptos"/>
                <a:ea typeface="Arial"/>
                <a:cs typeface="Arial"/>
              </a:rPr>
              <a:t> </a:t>
            </a:r>
            <a:r>
              <a:rPr lang="en-US" sz="2400" err="1">
                <a:solidFill>
                  <a:srgbClr val="49A6AA"/>
                </a:solidFill>
                <a:latin typeface="Aptos"/>
                <a:ea typeface="Arial"/>
                <a:cs typeface="Arial"/>
              </a:rPr>
              <a:t>aan</a:t>
            </a:r>
            <a:r>
              <a:rPr lang="en-US" sz="2400">
                <a:solidFill>
                  <a:srgbClr val="49A6AA"/>
                </a:solidFill>
                <a:latin typeface="Aptos"/>
                <a:ea typeface="Arial"/>
                <a:cs typeface="Arial"/>
              </a:rPr>
              <a:t> de hand van </a:t>
            </a:r>
            <a:r>
              <a:rPr lang="en-US" sz="2400" err="1">
                <a:solidFill>
                  <a:srgbClr val="49A6AA"/>
                </a:solidFill>
                <a:latin typeface="Aptos"/>
                <a:ea typeface="Arial"/>
                <a:cs typeface="Arial"/>
              </a:rPr>
              <a:t>tekstkenmerken</a:t>
            </a:r>
            <a:r>
              <a:rPr lang="en-US" sz="2400">
                <a:solidFill>
                  <a:srgbClr val="49A6AA"/>
                </a:solidFill>
                <a:latin typeface="Aptos"/>
                <a:ea typeface="Arial"/>
                <a:cs typeface="Arial"/>
              </a:rPr>
              <a:t>. </a:t>
            </a:r>
            <a:endParaRPr lang="en-US" sz="2400"/>
          </a:p>
          <a:p>
            <a:pPr marL="285750" indent="-285750">
              <a:buFont typeface="Calibri"/>
              <a:buChar char="-"/>
            </a:pPr>
            <a:endParaRPr lang="en-US" sz="2400">
              <a:solidFill>
                <a:srgbClr val="49A6AA"/>
              </a:solidFill>
              <a:cs typeface="Arial"/>
            </a:endParaRPr>
          </a:p>
          <a:p>
            <a:pPr marL="285750" indent="-285750">
              <a:buFont typeface="Calibri"/>
              <a:buChar char="-"/>
            </a:pPr>
            <a:endParaRPr lang="en-US" sz="2400">
              <a:solidFill>
                <a:srgbClr val="49A6AA"/>
              </a:solidFill>
              <a:cs typeface="Arial"/>
            </a:endParaRPr>
          </a:p>
          <a:p>
            <a:endParaRPr lang="en-US">
              <a:solidFill>
                <a:srgbClr val="49A6AA"/>
              </a:solidFill>
              <a:cs typeface="Arial"/>
            </a:endParaRPr>
          </a:p>
          <a:p>
            <a:endParaRPr lang="en-US"/>
          </a:p>
        </p:txBody>
      </p:sp>
      <p:pic>
        <p:nvPicPr>
          <p:cNvPr id="7" name="Content Placeholder 3" descr="A logo with a face and text&#10;&#10;AI-generated content may be incorrect.">
            <a:extLst>
              <a:ext uri="{FF2B5EF4-FFF2-40B4-BE49-F238E27FC236}">
                <a16:creationId xmlns:a16="http://schemas.microsoft.com/office/drawing/2014/main" id="{602D4F6F-E9C1-98B8-E84D-19434C5B0483}"/>
              </a:ext>
            </a:extLst>
          </p:cNvPr>
          <p:cNvPicPr>
            <a:picLocks noGrp="1" noChangeAspect="1"/>
          </p:cNvPicPr>
          <p:nvPr>
            <p:ph idx="1"/>
          </p:nvPr>
        </p:nvPicPr>
        <p:blipFill>
          <a:blip r:embed="rId5"/>
          <a:stretch>
            <a:fillRect/>
          </a:stretch>
        </p:blipFill>
        <p:spPr>
          <a:xfrm>
            <a:off x="11058869" y="5830819"/>
            <a:ext cx="975651" cy="1026451"/>
          </a:xfrm>
          <a:prstGeom prst="rect">
            <a:avLst/>
          </a:prstGeom>
        </p:spPr>
      </p:pic>
    </p:spTree>
    <p:extLst>
      <p:ext uri="{BB962C8B-B14F-4D97-AF65-F5344CB8AC3E}">
        <p14:creationId xmlns:p14="http://schemas.microsoft.com/office/powerpoint/2010/main" val="2806255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C47A5-1C09-55B4-0CE7-6DC0D85F86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6C1286-F53D-7F67-38D4-6F06D3B6048C}"/>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woordenschat</a:t>
            </a:r>
            <a:endParaRPr lang="en-US" sz="3600"/>
          </a:p>
        </p:txBody>
      </p:sp>
      <p:pic>
        <p:nvPicPr>
          <p:cNvPr id="6" name="Afbeelding 5" descr="Afbeelding met Rechthoek, ontwerp&#10;&#10;Door AI gegenereerde inhoud is mogelijk onjuist.">
            <a:extLst>
              <a:ext uri="{FF2B5EF4-FFF2-40B4-BE49-F238E27FC236}">
                <a16:creationId xmlns:a16="http://schemas.microsoft.com/office/drawing/2014/main" id="{3063AF48-ED2B-440C-ACF6-0DCE341EEB55}"/>
              </a:ext>
            </a:extLst>
          </p:cNvPr>
          <p:cNvPicPr>
            <a:picLocks noChangeAspect="1"/>
          </p:cNvPicPr>
          <p:nvPr/>
        </p:nvPicPr>
        <p:blipFill>
          <a:blip r:embed="rId2">
            <a:extLst>
              <a:ext uri="{28A0092B-C50C-407E-A947-70E740481C1C}">
                <a14:useLocalDpi xmlns:a14="http://schemas.microsoft.com/office/drawing/2010/main" val="0"/>
              </a:ext>
            </a:extLst>
          </a:blip>
          <a:srcRect l="8736" t="3708" r="8871" b="10113"/>
          <a:stretch>
            <a:fillRect/>
          </a:stretch>
        </p:blipFill>
        <p:spPr>
          <a:xfrm>
            <a:off x="2882749" y="1699546"/>
            <a:ext cx="8767609" cy="5084760"/>
          </a:xfrm>
          <a:prstGeom prst="rect">
            <a:avLst/>
          </a:prstGeom>
        </p:spPr>
      </p:pic>
      <p:pic>
        <p:nvPicPr>
          <p:cNvPr id="5" name="Picture 4" descr="Het onvergetelijke verhaal van Reinaert de vos">
            <a:extLst>
              <a:ext uri="{FF2B5EF4-FFF2-40B4-BE49-F238E27FC236}">
                <a16:creationId xmlns:a16="http://schemas.microsoft.com/office/drawing/2014/main" id="{60F7FF20-39A5-6ED0-3D11-32E86CAE89CD}"/>
              </a:ext>
            </a:extLst>
          </p:cNvPr>
          <p:cNvPicPr>
            <a:picLocks noChangeAspect="1"/>
          </p:cNvPicPr>
          <p:nvPr/>
        </p:nvPicPr>
        <p:blipFill>
          <a:blip r:embed="rId3"/>
          <a:stretch>
            <a:fillRect/>
          </a:stretch>
        </p:blipFill>
        <p:spPr>
          <a:xfrm>
            <a:off x="459493" y="3534586"/>
            <a:ext cx="2422187" cy="2956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029E6890-6500-A0C7-CB02-4CBF5AA5D4B3}"/>
              </a:ext>
            </a:extLst>
          </p:cNvPr>
          <p:cNvSpPr txBox="1"/>
          <p:nvPr/>
        </p:nvSpPr>
        <p:spPr>
          <a:xfrm>
            <a:off x="3651564" y="2086070"/>
            <a:ext cx="7529464" cy="43698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2400">
                <a:solidFill>
                  <a:srgbClr val="49A6AA"/>
                </a:solidFill>
                <a:cs typeface="Arial"/>
              </a:rPr>
              <a:t>De </a:t>
            </a:r>
            <a:r>
              <a:rPr lang="en-US" sz="2400" err="1">
                <a:solidFill>
                  <a:srgbClr val="49A6AA"/>
                </a:solidFill>
                <a:cs typeface="Arial"/>
              </a:rPr>
              <a:t>leerlingen</a:t>
            </a:r>
            <a:r>
              <a:rPr lang="en-US" sz="2400">
                <a:solidFill>
                  <a:srgbClr val="49A6AA"/>
                </a:solidFill>
                <a:cs typeface="Arial"/>
              </a:rPr>
              <a:t> </a:t>
            </a:r>
            <a:r>
              <a:rPr lang="en-US" sz="2400" err="1">
                <a:solidFill>
                  <a:srgbClr val="49A6AA"/>
                </a:solidFill>
                <a:cs typeface="Arial"/>
              </a:rPr>
              <a:t>kunnen</a:t>
            </a:r>
            <a:r>
              <a:rPr lang="en-US" sz="2400">
                <a:solidFill>
                  <a:srgbClr val="49A6AA"/>
                </a:solidFill>
                <a:cs typeface="Arial"/>
              </a:rPr>
              <a:t> </a:t>
            </a:r>
            <a:r>
              <a:rPr lang="en-US" sz="2400" err="1">
                <a:solidFill>
                  <a:srgbClr val="49A6AA"/>
                </a:solidFill>
                <a:cs typeface="Arial"/>
              </a:rPr>
              <a:t>nieuwe</a:t>
            </a:r>
            <a:r>
              <a:rPr lang="en-US" sz="2400">
                <a:solidFill>
                  <a:srgbClr val="49A6AA"/>
                </a:solidFill>
                <a:cs typeface="Arial"/>
              </a:rPr>
              <a:t> </a:t>
            </a:r>
            <a:r>
              <a:rPr lang="en-US" sz="2400" err="1">
                <a:solidFill>
                  <a:srgbClr val="49A6AA"/>
                </a:solidFill>
                <a:cs typeface="Arial"/>
              </a:rPr>
              <a:t>woordbetekenissen</a:t>
            </a:r>
            <a:r>
              <a:rPr lang="en-US" sz="2400">
                <a:solidFill>
                  <a:srgbClr val="49A6AA"/>
                </a:solidFill>
                <a:cs typeface="Arial"/>
              </a:rPr>
              <a:t> </a:t>
            </a:r>
            <a:r>
              <a:rPr lang="en-US" sz="2400" err="1">
                <a:solidFill>
                  <a:srgbClr val="49A6AA"/>
                </a:solidFill>
                <a:cs typeface="Arial"/>
              </a:rPr>
              <a:t>en</a:t>
            </a:r>
            <a:r>
              <a:rPr lang="en-US" sz="2400">
                <a:solidFill>
                  <a:srgbClr val="49A6AA"/>
                </a:solidFill>
                <a:cs typeface="Arial"/>
              </a:rPr>
              <a:t> –</a:t>
            </a:r>
            <a:r>
              <a:rPr lang="en-US" sz="2400" err="1">
                <a:solidFill>
                  <a:srgbClr val="49A6AA"/>
                </a:solidFill>
                <a:cs typeface="Arial"/>
              </a:rPr>
              <a:t>relaties</a:t>
            </a:r>
            <a:r>
              <a:rPr lang="en-US" sz="2400">
                <a:solidFill>
                  <a:srgbClr val="49A6AA"/>
                </a:solidFill>
                <a:cs typeface="Arial"/>
              </a:rPr>
              <a:t> </a:t>
            </a:r>
            <a:r>
              <a:rPr lang="en-US" sz="2400" err="1">
                <a:solidFill>
                  <a:srgbClr val="49A6AA"/>
                </a:solidFill>
                <a:cs typeface="Arial"/>
              </a:rPr>
              <a:t>achterhalen</a:t>
            </a:r>
            <a:r>
              <a:rPr lang="en-US" sz="2400">
                <a:solidFill>
                  <a:srgbClr val="49A6AA"/>
                </a:solidFill>
                <a:cs typeface="Arial"/>
              </a:rPr>
              <a:t> </a:t>
            </a:r>
            <a:r>
              <a:rPr lang="en-US" sz="2400" err="1">
                <a:solidFill>
                  <a:srgbClr val="49A6AA"/>
                </a:solidFill>
                <a:cs typeface="Arial"/>
              </a:rPr>
              <a:t>uit</a:t>
            </a:r>
            <a:r>
              <a:rPr lang="en-US" sz="2400">
                <a:solidFill>
                  <a:srgbClr val="49A6AA"/>
                </a:solidFill>
                <a:cs typeface="Arial"/>
              </a:rPr>
              <a:t> </a:t>
            </a:r>
            <a:r>
              <a:rPr lang="en-US" sz="2400" err="1">
                <a:solidFill>
                  <a:srgbClr val="49A6AA"/>
                </a:solidFill>
                <a:cs typeface="Arial"/>
              </a:rPr>
              <a:t>gesproken</a:t>
            </a:r>
            <a:r>
              <a:rPr lang="en-US" sz="2400">
                <a:solidFill>
                  <a:srgbClr val="49A6AA"/>
                </a:solidFill>
                <a:cs typeface="Arial"/>
              </a:rPr>
              <a:t> </a:t>
            </a:r>
            <a:r>
              <a:rPr lang="en-US" sz="2400" err="1">
                <a:solidFill>
                  <a:srgbClr val="49A6AA"/>
                </a:solidFill>
                <a:cs typeface="Arial"/>
              </a:rPr>
              <a:t>en</a:t>
            </a:r>
            <a:r>
              <a:rPr lang="en-US" sz="2400">
                <a:solidFill>
                  <a:srgbClr val="49A6AA"/>
                </a:solidFill>
                <a:cs typeface="Arial"/>
              </a:rPr>
              <a:t> </a:t>
            </a:r>
            <a:r>
              <a:rPr lang="en-US" sz="2400" err="1">
                <a:solidFill>
                  <a:srgbClr val="49A6AA"/>
                </a:solidFill>
                <a:cs typeface="Arial"/>
              </a:rPr>
              <a:t>geschreven</a:t>
            </a:r>
            <a:r>
              <a:rPr lang="en-US" sz="2400">
                <a:solidFill>
                  <a:srgbClr val="49A6AA"/>
                </a:solidFill>
                <a:cs typeface="Arial"/>
              </a:rPr>
              <a:t> </a:t>
            </a:r>
            <a:r>
              <a:rPr lang="en-US" sz="2400" err="1">
                <a:solidFill>
                  <a:srgbClr val="49A6AA"/>
                </a:solidFill>
                <a:cs typeface="Arial"/>
              </a:rPr>
              <a:t>contexten</a:t>
            </a:r>
            <a:r>
              <a:rPr lang="en-US" sz="2400">
                <a:solidFill>
                  <a:srgbClr val="49A6AA"/>
                </a:solidFill>
                <a:cs typeface="Arial"/>
              </a:rPr>
              <a:t> door </a:t>
            </a:r>
            <a:r>
              <a:rPr lang="en-US" sz="2400" err="1">
                <a:solidFill>
                  <a:srgbClr val="49A6AA"/>
                </a:solidFill>
                <a:cs typeface="Arial"/>
              </a:rPr>
              <a:t>gebruik</a:t>
            </a:r>
            <a:r>
              <a:rPr lang="en-US" sz="2400">
                <a:solidFill>
                  <a:srgbClr val="49A6AA"/>
                </a:solidFill>
                <a:cs typeface="Arial"/>
              </a:rPr>
              <a:t> </a:t>
            </a:r>
            <a:r>
              <a:rPr lang="en-US" sz="2400" err="1">
                <a:solidFill>
                  <a:srgbClr val="49A6AA"/>
                </a:solidFill>
                <a:cs typeface="Arial"/>
              </a:rPr>
              <a:t>te</a:t>
            </a:r>
            <a:r>
              <a:rPr lang="en-US" sz="2400">
                <a:solidFill>
                  <a:srgbClr val="49A6AA"/>
                </a:solidFill>
                <a:cs typeface="Arial"/>
              </a:rPr>
              <a:t> </a:t>
            </a:r>
            <a:r>
              <a:rPr lang="en-US" sz="2400" err="1">
                <a:solidFill>
                  <a:srgbClr val="49A6AA"/>
                </a:solidFill>
                <a:cs typeface="Arial"/>
              </a:rPr>
              <a:t>maken</a:t>
            </a:r>
            <a:r>
              <a:rPr lang="en-US" sz="2400">
                <a:solidFill>
                  <a:srgbClr val="49A6AA"/>
                </a:solidFill>
                <a:cs typeface="Arial"/>
              </a:rPr>
              <a:t> van </a:t>
            </a:r>
            <a:r>
              <a:rPr lang="en-US" sz="2400" err="1">
                <a:solidFill>
                  <a:srgbClr val="49A6AA"/>
                </a:solidFill>
                <a:cs typeface="Arial"/>
              </a:rPr>
              <a:t>woordleerstrategieën</a:t>
            </a:r>
            <a:r>
              <a:rPr lang="en-US" sz="2400">
                <a:solidFill>
                  <a:srgbClr val="49A6AA"/>
                </a:solidFill>
                <a:cs typeface="Arial"/>
              </a:rPr>
              <a:t>: </a:t>
            </a:r>
            <a:endParaRPr lang="en-US" sz="2400"/>
          </a:p>
          <a:p>
            <a:pPr marL="285750" indent="-285750">
              <a:buFont typeface="Calibri"/>
              <a:buChar char="-"/>
            </a:pPr>
            <a:endParaRPr lang="en-US" sz="2400">
              <a:solidFill>
                <a:srgbClr val="49A6AA"/>
              </a:solidFill>
              <a:cs typeface="Arial"/>
            </a:endParaRPr>
          </a:p>
          <a:p>
            <a:pPr marL="1200150" lvl="2" indent="-285750">
              <a:buFont typeface="Wingdings"/>
              <a:buChar char="§"/>
            </a:pPr>
            <a:r>
              <a:rPr lang="en-US" sz="2000">
                <a:solidFill>
                  <a:srgbClr val="49A6AA"/>
                </a:solidFill>
                <a:cs typeface="Arial"/>
              </a:rPr>
              <a:t>om </a:t>
            </a:r>
            <a:r>
              <a:rPr lang="en-US" sz="2000" err="1">
                <a:solidFill>
                  <a:srgbClr val="49A6AA"/>
                </a:solidFill>
                <a:cs typeface="Arial"/>
              </a:rPr>
              <a:t>verduidelijking</a:t>
            </a:r>
            <a:r>
              <a:rPr lang="en-US" sz="2000">
                <a:solidFill>
                  <a:srgbClr val="49A6AA"/>
                </a:solidFill>
                <a:cs typeface="Arial"/>
              </a:rPr>
              <a:t> </a:t>
            </a:r>
            <a:r>
              <a:rPr lang="en-US" sz="2000" err="1">
                <a:solidFill>
                  <a:srgbClr val="49A6AA"/>
                </a:solidFill>
                <a:cs typeface="Arial"/>
              </a:rPr>
              <a:t>vragen</a:t>
            </a:r>
            <a:endParaRPr lang="en-US" sz="2000">
              <a:solidFill>
                <a:srgbClr val="49A6AA"/>
              </a:solidFill>
              <a:cs typeface="Arial"/>
            </a:endParaRPr>
          </a:p>
          <a:p>
            <a:pPr marL="1200150" lvl="2" indent="-285750">
              <a:buFont typeface="Wingdings"/>
              <a:buChar char="§"/>
            </a:pPr>
            <a:r>
              <a:rPr lang="en-US" sz="2000" err="1">
                <a:solidFill>
                  <a:srgbClr val="49A6AA"/>
                </a:solidFill>
                <a:cs typeface="Arial"/>
              </a:rPr>
              <a:t>belang</a:t>
            </a:r>
            <a:r>
              <a:rPr lang="en-US" sz="2000">
                <a:solidFill>
                  <a:srgbClr val="49A6AA"/>
                </a:solidFill>
                <a:cs typeface="Arial"/>
              </a:rPr>
              <a:t> van het </a:t>
            </a:r>
            <a:r>
              <a:rPr lang="en-US" sz="2000" err="1">
                <a:solidFill>
                  <a:srgbClr val="49A6AA"/>
                </a:solidFill>
                <a:cs typeface="Arial"/>
              </a:rPr>
              <a:t>woord</a:t>
            </a:r>
            <a:r>
              <a:rPr lang="en-US" sz="2000">
                <a:solidFill>
                  <a:srgbClr val="49A6AA"/>
                </a:solidFill>
                <a:cs typeface="Arial"/>
              </a:rPr>
              <a:t> in de </a:t>
            </a:r>
            <a:r>
              <a:rPr lang="en-US" sz="2000" err="1">
                <a:solidFill>
                  <a:srgbClr val="49A6AA"/>
                </a:solidFill>
                <a:cs typeface="Arial"/>
              </a:rPr>
              <a:t>tekst</a:t>
            </a:r>
            <a:r>
              <a:rPr lang="en-US" sz="2000">
                <a:solidFill>
                  <a:srgbClr val="49A6AA"/>
                </a:solidFill>
                <a:cs typeface="Arial"/>
              </a:rPr>
              <a:t> </a:t>
            </a:r>
            <a:r>
              <a:rPr lang="en-US" sz="2000" err="1">
                <a:solidFill>
                  <a:srgbClr val="49A6AA"/>
                </a:solidFill>
                <a:cs typeface="Arial"/>
              </a:rPr>
              <a:t>nagaan</a:t>
            </a:r>
            <a:endParaRPr lang="en-US" sz="2000">
              <a:solidFill>
                <a:srgbClr val="49A6AA"/>
              </a:solidFill>
              <a:cs typeface="Arial"/>
            </a:endParaRPr>
          </a:p>
          <a:p>
            <a:pPr marL="1200150" lvl="2" indent="-285750">
              <a:buFont typeface="Wingdings"/>
              <a:buChar char="§"/>
            </a:pPr>
            <a:r>
              <a:rPr lang="en-US" sz="2000" err="1">
                <a:solidFill>
                  <a:srgbClr val="49A6AA"/>
                </a:solidFill>
                <a:cs typeface="Arial"/>
              </a:rPr>
              <a:t>vergelijken</a:t>
            </a:r>
            <a:r>
              <a:rPr lang="en-US" sz="2000">
                <a:solidFill>
                  <a:srgbClr val="49A6AA"/>
                </a:solidFill>
                <a:cs typeface="Arial"/>
              </a:rPr>
              <a:t> met </a:t>
            </a:r>
            <a:r>
              <a:rPr lang="en-US" sz="2000" err="1">
                <a:solidFill>
                  <a:srgbClr val="49A6AA"/>
                </a:solidFill>
                <a:cs typeface="Arial"/>
              </a:rPr>
              <a:t>een</a:t>
            </a:r>
            <a:r>
              <a:rPr lang="en-US" sz="2000">
                <a:solidFill>
                  <a:srgbClr val="49A6AA"/>
                </a:solidFill>
                <a:cs typeface="Arial"/>
              </a:rPr>
              <a:t> </a:t>
            </a:r>
            <a:r>
              <a:rPr lang="en-US" sz="2000" err="1">
                <a:solidFill>
                  <a:srgbClr val="49A6AA"/>
                </a:solidFill>
                <a:cs typeface="Arial"/>
              </a:rPr>
              <a:t>bekend</a:t>
            </a:r>
            <a:r>
              <a:rPr lang="en-US" sz="2000">
                <a:solidFill>
                  <a:srgbClr val="49A6AA"/>
                </a:solidFill>
                <a:cs typeface="Arial"/>
              </a:rPr>
              <a:t> </a:t>
            </a:r>
            <a:r>
              <a:rPr lang="en-US" sz="2000" err="1">
                <a:solidFill>
                  <a:srgbClr val="49A6AA"/>
                </a:solidFill>
                <a:cs typeface="Arial"/>
              </a:rPr>
              <a:t>woord</a:t>
            </a:r>
            <a:endParaRPr lang="en-US" sz="2000">
              <a:solidFill>
                <a:srgbClr val="49A6AA"/>
              </a:solidFill>
              <a:cs typeface="Arial"/>
            </a:endParaRPr>
          </a:p>
          <a:p>
            <a:pPr marL="1200150" lvl="2" indent="-285750">
              <a:buFont typeface="Wingdings"/>
              <a:buChar char="§"/>
            </a:pPr>
            <a:r>
              <a:rPr lang="en-US" sz="2000">
                <a:solidFill>
                  <a:srgbClr val="49A6AA"/>
                </a:solidFill>
                <a:cs typeface="Arial"/>
              </a:rPr>
              <a:t>de context </a:t>
            </a:r>
            <a:r>
              <a:rPr lang="en-US" sz="2000" err="1">
                <a:solidFill>
                  <a:srgbClr val="49A6AA"/>
                </a:solidFill>
                <a:cs typeface="Arial"/>
              </a:rPr>
              <a:t>inzetten</a:t>
            </a:r>
            <a:endParaRPr lang="en-US" sz="2000">
              <a:solidFill>
                <a:srgbClr val="49A6AA"/>
              </a:solidFill>
              <a:cs typeface="Arial"/>
            </a:endParaRPr>
          </a:p>
          <a:p>
            <a:pPr marL="1200150" lvl="2" indent="-285750">
              <a:buFont typeface="Wingdings"/>
              <a:buChar char="§"/>
            </a:pPr>
            <a:r>
              <a:rPr lang="en-US" sz="2000">
                <a:solidFill>
                  <a:srgbClr val="49A6AA"/>
                </a:solidFill>
                <a:cs typeface="Arial"/>
              </a:rPr>
              <a:t>de </a:t>
            </a:r>
            <a:r>
              <a:rPr lang="en-US" sz="2000" err="1">
                <a:solidFill>
                  <a:srgbClr val="49A6AA"/>
                </a:solidFill>
                <a:cs typeface="Arial"/>
              </a:rPr>
              <a:t>woordopbouw</a:t>
            </a:r>
            <a:r>
              <a:rPr lang="en-US" sz="2000">
                <a:solidFill>
                  <a:srgbClr val="49A6AA"/>
                </a:solidFill>
                <a:cs typeface="Arial"/>
              </a:rPr>
              <a:t> </a:t>
            </a:r>
            <a:r>
              <a:rPr lang="en-US" sz="2000" err="1">
                <a:solidFill>
                  <a:srgbClr val="49A6AA"/>
                </a:solidFill>
                <a:cs typeface="Arial"/>
              </a:rPr>
              <a:t>analyseren</a:t>
            </a:r>
            <a:endParaRPr lang="en-US" sz="2000">
              <a:solidFill>
                <a:srgbClr val="49A6AA"/>
              </a:solidFill>
              <a:cs typeface="Arial"/>
            </a:endParaRPr>
          </a:p>
          <a:p>
            <a:pPr marL="285750" indent="-285750">
              <a:buFont typeface="Calibri"/>
              <a:buChar char="-"/>
            </a:pPr>
            <a:endParaRPr lang="en-US" sz="2000">
              <a:solidFill>
                <a:srgbClr val="49A6AA"/>
              </a:solidFill>
              <a:cs typeface="Arial"/>
            </a:endParaRPr>
          </a:p>
          <a:p>
            <a:endParaRPr lang="en-US">
              <a:solidFill>
                <a:srgbClr val="49A6AA"/>
              </a:solidFill>
              <a:cs typeface="Arial"/>
            </a:endParaRPr>
          </a:p>
          <a:p>
            <a:endParaRPr lang="en-US"/>
          </a:p>
        </p:txBody>
      </p:sp>
      <p:pic>
        <p:nvPicPr>
          <p:cNvPr id="7" name="Content Placeholder 3" descr="A logo with a face and text&#10;&#10;AI-generated content may be incorrect.">
            <a:extLst>
              <a:ext uri="{FF2B5EF4-FFF2-40B4-BE49-F238E27FC236}">
                <a16:creationId xmlns:a16="http://schemas.microsoft.com/office/drawing/2014/main" id="{0E0F607B-DDF9-5760-038B-EE22BD31D325}"/>
              </a:ext>
            </a:extLst>
          </p:cNvPr>
          <p:cNvPicPr>
            <a:picLocks noGrp="1" noChangeAspect="1"/>
          </p:cNvPicPr>
          <p:nvPr>
            <p:ph idx="1"/>
          </p:nvPr>
        </p:nvPicPr>
        <p:blipFill>
          <a:blip r:embed="rId4"/>
          <a:stretch>
            <a:fillRect/>
          </a:stretch>
        </p:blipFill>
        <p:spPr>
          <a:xfrm>
            <a:off x="11160469" y="5910648"/>
            <a:ext cx="874051" cy="946622"/>
          </a:xfrm>
          <a:prstGeom prst="rect">
            <a:avLst/>
          </a:prstGeom>
        </p:spPr>
      </p:pic>
    </p:spTree>
    <p:extLst>
      <p:ext uri="{BB962C8B-B14F-4D97-AF65-F5344CB8AC3E}">
        <p14:creationId xmlns:p14="http://schemas.microsoft.com/office/powerpoint/2010/main" val="2827678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02AC8-7B76-9F96-520F-0AAAD54BF1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0CB2FB-44DA-504C-9C03-559707D6605C}"/>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woordenschat</a:t>
            </a:r>
            <a:endParaRPr lang="en-US" sz="3600"/>
          </a:p>
        </p:txBody>
      </p:sp>
      <p:pic>
        <p:nvPicPr>
          <p:cNvPr id="6" name="Afbeelding 5" descr="Afbeelding met Rechthoek, ontwerp&#10;&#10;Door AI gegenereerde inhoud is mogelijk onjuist.">
            <a:extLst>
              <a:ext uri="{FF2B5EF4-FFF2-40B4-BE49-F238E27FC236}">
                <a16:creationId xmlns:a16="http://schemas.microsoft.com/office/drawing/2014/main" id="{643632F9-2174-FD66-DEED-84CE9E369A3A}"/>
              </a:ext>
            </a:extLst>
          </p:cNvPr>
          <p:cNvPicPr>
            <a:picLocks noChangeAspect="1"/>
          </p:cNvPicPr>
          <p:nvPr/>
        </p:nvPicPr>
        <p:blipFill>
          <a:blip r:embed="rId2">
            <a:extLst>
              <a:ext uri="{28A0092B-C50C-407E-A947-70E740481C1C}">
                <a14:useLocalDpi xmlns:a14="http://schemas.microsoft.com/office/drawing/2010/main" val="0"/>
              </a:ext>
            </a:extLst>
          </a:blip>
          <a:srcRect l="8736" t="3708" r="8871" b="10113"/>
          <a:stretch>
            <a:fillRect/>
          </a:stretch>
        </p:blipFill>
        <p:spPr>
          <a:xfrm>
            <a:off x="2882749" y="1510931"/>
            <a:ext cx="8767609" cy="4979137"/>
          </a:xfrm>
          <a:prstGeom prst="rect">
            <a:avLst/>
          </a:prstGeom>
        </p:spPr>
      </p:pic>
      <p:pic>
        <p:nvPicPr>
          <p:cNvPr id="5" name="Picture 4" descr="Het onvergetelijke verhaal van Reinaert de vos">
            <a:extLst>
              <a:ext uri="{FF2B5EF4-FFF2-40B4-BE49-F238E27FC236}">
                <a16:creationId xmlns:a16="http://schemas.microsoft.com/office/drawing/2014/main" id="{CA62E169-BC73-AADB-BBD4-F29E4384912B}"/>
              </a:ext>
            </a:extLst>
          </p:cNvPr>
          <p:cNvPicPr>
            <a:picLocks noChangeAspect="1"/>
          </p:cNvPicPr>
          <p:nvPr/>
        </p:nvPicPr>
        <p:blipFill>
          <a:blip r:embed="rId3"/>
          <a:stretch>
            <a:fillRect/>
          </a:stretch>
        </p:blipFill>
        <p:spPr>
          <a:xfrm>
            <a:off x="459493" y="3534586"/>
            <a:ext cx="2422187" cy="2956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21FCD663-F4F5-035F-0561-E9FEBC448643}"/>
              </a:ext>
            </a:extLst>
          </p:cNvPr>
          <p:cNvSpPr txBox="1"/>
          <p:nvPr/>
        </p:nvSpPr>
        <p:spPr>
          <a:xfrm>
            <a:off x="3651564" y="2086070"/>
            <a:ext cx="7257861"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solidFill>
                  <a:srgbClr val="49A6AA"/>
                </a:solidFill>
                <a:cs typeface="Arial"/>
              </a:rPr>
              <a:t>Woordenschat</a:t>
            </a:r>
          </a:p>
          <a:p>
            <a:endParaRPr lang="en-US" sz="2400">
              <a:solidFill>
                <a:srgbClr val="49A6AA"/>
              </a:solidFill>
              <a:cs typeface="Arial"/>
            </a:endParaRPr>
          </a:p>
          <a:p>
            <a:pPr marL="285750" indent="-285750">
              <a:buFont typeface="Calibri"/>
              <a:buChar char="-"/>
            </a:pPr>
            <a:r>
              <a:rPr lang="en-US" sz="2400" b="1">
                <a:solidFill>
                  <a:srgbClr val="49A6AA"/>
                </a:solidFill>
                <a:cs typeface="Arial"/>
              </a:rPr>
              <a:t>Need to know</a:t>
            </a:r>
            <a:r>
              <a:rPr lang="en-US" sz="2400">
                <a:solidFill>
                  <a:srgbClr val="49A6AA"/>
                </a:solidFill>
                <a:cs typeface="Arial"/>
              </a:rPr>
              <a:t>: </a:t>
            </a:r>
            <a:r>
              <a:rPr lang="en-US" sz="2400" err="1">
                <a:solidFill>
                  <a:srgbClr val="49A6AA"/>
                </a:solidFill>
                <a:cs typeface="Arial"/>
              </a:rPr>
              <a:t>bedriegen</a:t>
            </a:r>
            <a:r>
              <a:rPr lang="en-US" sz="2400">
                <a:solidFill>
                  <a:srgbClr val="49A6AA"/>
                </a:solidFill>
                <a:cs typeface="Arial"/>
              </a:rPr>
              <a:t>, de dupe </a:t>
            </a:r>
            <a:r>
              <a:rPr lang="en-US" sz="2400" err="1">
                <a:solidFill>
                  <a:srgbClr val="49A6AA"/>
                </a:solidFill>
                <a:cs typeface="Arial"/>
              </a:rPr>
              <a:t>zijn</a:t>
            </a:r>
            <a:r>
              <a:rPr lang="en-US" sz="2400">
                <a:solidFill>
                  <a:srgbClr val="49A6AA"/>
                </a:solidFill>
                <a:cs typeface="Arial"/>
              </a:rPr>
              <a:t>, de </a:t>
            </a:r>
            <a:r>
              <a:rPr lang="en-US" sz="2400" err="1">
                <a:solidFill>
                  <a:srgbClr val="49A6AA"/>
                </a:solidFill>
                <a:cs typeface="Arial"/>
              </a:rPr>
              <a:t>klacht</a:t>
            </a:r>
            <a:r>
              <a:rPr lang="en-US" sz="2400">
                <a:solidFill>
                  <a:srgbClr val="49A6AA"/>
                </a:solidFill>
                <a:cs typeface="Arial"/>
              </a:rPr>
              <a:t>, de </a:t>
            </a:r>
            <a:r>
              <a:rPr lang="en-US" sz="2400" err="1">
                <a:solidFill>
                  <a:srgbClr val="49A6AA"/>
                </a:solidFill>
                <a:cs typeface="Arial"/>
              </a:rPr>
              <a:t>rechtszaak</a:t>
            </a:r>
            <a:r>
              <a:rPr lang="en-US" sz="2400">
                <a:solidFill>
                  <a:srgbClr val="49A6AA"/>
                </a:solidFill>
                <a:cs typeface="Arial"/>
              </a:rPr>
              <a:t>, </a:t>
            </a:r>
            <a:r>
              <a:rPr lang="en-US" sz="2400" err="1">
                <a:solidFill>
                  <a:srgbClr val="49A6AA"/>
                </a:solidFill>
                <a:cs typeface="Arial"/>
              </a:rPr>
              <a:t>beschuldigen</a:t>
            </a:r>
            <a:r>
              <a:rPr lang="en-US" sz="2400">
                <a:solidFill>
                  <a:srgbClr val="49A6AA"/>
                </a:solidFill>
                <a:cs typeface="Arial"/>
              </a:rPr>
              <a:t>, </a:t>
            </a:r>
            <a:r>
              <a:rPr lang="en-US" sz="2400" err="1">
                <a:solidFill>
                  <a:srgbClr val="49A6AA"/>
                </a:solidFill>
                <a:cs typeface="Arial"/>
              </a:rPr>
              <a:t>sluw</a:t>
            </a:r>
            <a:r>
              <a:rPr lang="en-US" sz="2400">
                <a:solidFill>
                  <a:srgbClr val="49A6AA"/>
                </a:solidFill>
                <a:cs typeface="Arial"/>
              </a:rPr>
              <a:t>, de list,…</a:t>
            </a:r>
            <a:br>
              <a:rPr lang="en-US" sz="2400">
                <a:solidFill>
                  <a:srgbClr val="49A6AA"/>
                </a:solidFill>
                <a:cs typeface="Arial"/>
              </a:rPr>
            </a:br>
            <a:endParaRPr lang="en-US" sz="2400">
              <a:solidFill>
                <a:srgbClr val="49A6AA"/>
              </a:solidFill>
              <a:cs typeface="Arial"/>
            </a:endParaRPr>
          </a:p>
          <a:p>
            <a:pPr marL="285750" indent="-285750">
              <a:buFont typeface="Calibri"/>
              <a:buChar char="-"/>
            </a:pPr>
            <a:r>
              <a:rPr lang="en-US" sz="2400" b="1">
                <a:solidFill>
                  <a:srgbClr val="49A6AA"/>
                </a:solidFill>
                <a:cs typeface="Arial"/>
              </a:rPr>
              <a:t>Nice to know</a:t>
            </a:r>
            <a:r>
              <a:rPr lang="en-US" sz="2400">
                <a:solidFill>
                  <a:srgbClr val="49A6AA"/>
                </a:solidFill>
                <a:cs typeface="Arial"/>
              </a:rPr>
              <a:t>: </a:t>
            </a:r>
            <a:r>
              <a:rPr lang="en-US" sz="2400" err="1">
                <a:solidFill>
                  <a:srgbClr val="49A6AA"/>
                </a:solidFill>
                <a:cs typeface="Arial"/>
              </a:rPr>
              <a:t>jatten</a:t>
            </a:r>
            <a:r>
              <a:rPr lang="en-US" sz="2400">
                <a:solidFill>
                  <a:srgbClr val="49A6AA"/>
                </a:solidFill>
                <a:cs typeface="Arial"/>
              </a:rPr>
              <a:t>, </a:t>
            </a:r>
            <a:r>
              <a:rPr lang="en-US" sz="2400" err="1">
                <a:solidFill>
                  <a:srgbClr val="49A6AA"/>
                </a:solidFill>
                <a:cs typeface="Arial"/>
              </a:rPr>
              <a:t>vegetarisch</a:t>
            </a:r>
            <a:r>
              <a:rPr lang="en-US" sz="2400">
                <a:solidFill>
                  <a:srgbClr val="49A6AA"/>
                </a:solidFill>
                <a:cs typeface="Arial"/>
              </a:rPr>
              <a:t>, </a:t>
            </a:r>
            <a:r>
              <a:rPr lang="en-US" sz="2400" err="1">
                <a:solidFill>
                  <a:srgbClr val="49A6AA"/>
                </a:solidFill>
                <a:cs typeface="Arial"/>
              </a:rPr>
              <a:t>likkebaarden</a:t>
            </a:r>
            <a:r>
              <a:rPr lang="en-US" sz="2400">
                <a:solidFill>
                  <a:srgbClr val="49A6AA"/>
                </a:solidFill>
                <a:cs typeface="Arial"/>
              </a:rPr>
              <a:t>, de </a:t>
            </a:r>
            <a:r>
              <a:rPr lang="en-US" sz="2400" err="1">
                <a:solidFill>
                  <a:srgbClr val="49A6AA"/>
                </a:solidFill>
                <a:cs typeface="Arial"/>
              </a:rPr>
              <a:t>schurk</a:t>
            </a:r>
            <a:r>
              <a:rPr lang="en-US" sz="2400">
                <a:solidFill>
                  <a:srgbClr val="49A6AA"/>
                </a:solidFill>
                <a:cs typeface="Arial"/>
              </a:rPr>
              <a:t>, </a:t>
            </a:r>
            <a:r>
              <a:rPr lang="en-US" sz="2400" err="1">
                <a:solidFill>
                  <a:srgbClr val="49A6AA"/>
                </a:solidFill>
                <a:cs typeface="Arial"/>
              </a:rPr>
              <a:t>schijnheilig</a:t>
            </a:r>
            <a:r>
              <a:rPr lang="en-US" sz="2400">
                <a:solidFill>
                  <a:srgbClr val="49A6AA"/>
                </a:solidFill>
                <a:cs typeface="Arial"/>
              </a:rPr>
              <a:t>, op je </a:t>
            </a:r>
            <a:r>
              <a:rPr lang="en-US" sz="2400" err="1">
                <a:solidFill>
                  <a:srgbClr val="49A6AA"/>
                </a:solidFill>
                <a:cs typeface="Arial"/>
              </a:rPr>
              <a:t>hoede</a:t>
            </a:r>
            <a:r>
              <a:rPr lang="en-US" sz="2400">
                <a:solidFill>
                  <a:srgbClr val="49A6AA"/>
                </a:solidFill>
                <a:cs typeface="Arial"/>
              </a:rPr>
              <a:t> </a:t>
            </a:r>
            <a:r>
              <a:rPr lang="en-US" sz="2400" err="1">
                <a:solidFill>
                  <a:srgbClr val="49A6AA"/>
                </a:solidFill>
                <a:cs typeface="Arial"/>
              </a:rPr>
              <a:t>zijn</a:t>
            </a:r>
            <a:r>
              <a:rPr lang="en-US" sz="2400">
                <a:solidFill>
                  <a:srgbClr val="49A6AA"/>
                </a:solidFill>
                <a:cs typeface="Arial"/>
              </a:rPr>
              <a:t>,...</a:t>
            </a:r>
          </a:p>
          <a:p>
            <a:endParaRPr lang="en-US">
              <a:solidFill>
                <a:srgbClr val="49A6AA"/>
              </a:solidFill>
              <a:cs typeface="Arial"/>
            </a:endParaRPr>
          </a:p>
          <a:p>
            <a:endParaRPr lang="en-US"/>
          </a:p>
        </p:txBody>
      </p:sp>
      <p:pic>
        <p:nvPicPr>
          <p:cNvPr id="7" name="Content Placeholder 3" descr="A logo with a face and text&#10;&#10;AI-generated content may be incorrect.">
            <a:extLst>
              <a:ext uri="{FF2B5EF4-FFF2-40B4-BE49-F238E27FC236}">
                <a16:creationId xmlns:a16="http://schemas.microsoft.com/office/drawing/2014/main" id="{38427E72-54A5-B941-67EA-455B78E73C9A}"/>
              </a:ext>
            </a:extLst>
          </p:cNvPr>
          <p:cNvPicPr>
            <a:picLocks noGrp="1" noChangeAspect="1"/>
          </p:cNvPicPr>
          <p:nvPr>
            <p:ph idx="1"/>
          </p:nvPr>
        </p:nvPicPr>
        <p:blipFill>
          <a:blip r:embed="rId4"/>
          <a:stretch>
            <a:fillRect/>
          </a:stretch>
        </p:blipFill>
        <p:spPr>
          <a:xfrm>
            <a:off x="10899212" y="5656648"/>
            <a:ext cx="1135308" cy="1200622"/>
          </a:xfrm>
          <a:prstGeom prst="rect">
            <a:avLst/>
          </a:prstGeom>
        </p:spPr>
      </p:pic>
    </p:spTree>
    <p:extLst>
      <p:ext uri="{BB962C8B-B14F-4D97-AF65-F5344CB8AC3E}">
        <p14:creationId xmlns:p14="http://schemas.microsoft.com/office/powerpoint/2010/main" val="1409429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5A925-AD39-6BAA-0AA2-A6D68910FA2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1FC3498-01D8-D3FC-663D-1886E61BC1AD}"/>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literatuur – interactie met literatuur</a:t>
            </a:r>
            <a:endParaRPr lang="en-US" sz="3600"/>
          </a:p>
        </p:txBody>
      </p:sp>
      <p:pic>
        <p:nvPicPr>
          <p:cNvPr id="6" name="Afbeelding 5" descr="Afbeelding met Rechthoek, ontwerp&#10;&#10;Door AI gegenereerde inhoud is mogelijk onjuist.">
            <a:extLst>
              <a:ext uri="{FF2B5EF4-FFF2-40B4-BE49-F238E27FC236}">
                <a16:creationId xmlns:a16="http://schemas.microsoft.com/office/drawing/2014/main" id="{60498622-5CEC-8E76-AD88-820EF7831E2D}"/>
              </a:ext>
            </a:extLst>
          </p:cNvPr>
          <p:cNvPicPr>
            <a:picLocks noChangeAspect="1"/>
          </p:cNvPicPr>
          <p:nvPr/>
        </p:nvPicPr>
        <p:blipFill>
          <a:blip r:embed="rId2">
            <a:extLst>
              <a:ext uri="{28A0092B-C50C-407E-A947-70E740481C1C}">
                <a14:useLocalDpi xmlns:a14="http://schemas.microsoft.com/office/drawing/2010/main" val="0"/>
              </a:ext>
            </a:extLst>
          </a:blip>
          <a:srcRect l="8736" t="3708" r="8871" b="10113"/>
          <a:stretch>
            <a:fillRect/>
          </a:stretch>
        </p:blipFill>
        <p:spPr>
          <a:xfrm>
            <a:off x="3048729" y="1512106"/>
            <a:ext cx="8767609" cy="5238541"/>
          </a:xfrm>
          <a:prstGeom prst="rect">
            <a:avLst/>
          </a:prstGeom>
        </p:spPr>
      </p:pic>
      <p:pic>
        <p:nvPicPr>
          <p:cNvPr id="5" name="Picture 4" descr="Het onvergetelijke verhaal van Reinaert de vos">
            <a:extLst>
              <a:ext uri="{FF2B5EF4-FFF2-40B4-BE49-F238E27FC236}">
                <a16:creationId xmlns:a16="http://schemas.microsoft.com/office/drawing/2014/main" id="{04D58921-894B-6BE4-5D54-7B8DB7892A9F}"/>
              </a:ext>
            </a:extLst>
          </p:cNvPr>
          <p:cNvPicPr>
            <a:picLocks noChangeAspect="1"/>
          </p:cNvPicPr>
          <p:nvPr/>
        </p:nvPicPr>
        <p:blipFill>
          <a:blip r:embed="rId3"/>
          <a:stretch>
            <a:fillRect/>
          </a:stretch>
        </p:blipFill>
        <p:spPr>
          <a:xfrm>
            <a:off x="459493" y="3534586"/>
            <a:ext cx="2422187" cy="2956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7AC18417-2FC1-5992-DB93-C5386ACC4CA1}"/>
              </a:ext>
            </a:extLst>
          </p:cNvPr>
          <p:cNvSpPr txBox="1"/>
          <p:nvPr/>
        </p:nvSpPr>
        <p:spPr>
          <a:xfrm>
            <a:off x="3682794" y="1717562"/>
            <a:ext cx="7257861"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nSpc>
                <a:spcPct val="150000"/>
              </a:lnSpc>
              <a:buFont typeface="Calibri"/>
              <a:buChar char="-"/>
            </a:pPr>
            <a:r>
              <a:rPr lang="en-US" sz="2400">
                <a:solidFill>
                  <a:srgbClr val="49A6AA"/>
                </a:solidFill>
                <a:cs typeface="Arial"/>
              </a:rPr>
              <a:t>De </a:t>
            </a:r>
            <a:r>
              <a:rPr lang="en-US" sz="2400" err="1">
                <a:solidFill>
                  <a:srgbClr val="49A6AA"/>
                </a:solidFill>
                <a:cs typeface="Arial"/>
              </a:rPr>
              <a:t>leerlingen</a:t>
            </a:r>
            <a:r>
              <a:rPr lang="en-US" sz="2400">
                <a:solidFill>
                  <a:srgbClr val="49A6AA"/>
                </a:solidFill>
                <a:cs typeface="Arial"/>
              </a:rPr>
              <a:t> </a:t>
            </a:r>
            <a:r>
              <a:rPr lang="en-US" sz="2400" err="1">
                <a:solidFill>
                  <a:srgbClr val="49A6AA"/>
                </a:solidFill>
                <a:cs typeface="Arial"/>
              </a:rPr>
              <a:t>kennen</a:t>
            </a:r>
            <a:r>
              <a:rPr lang="en-US" sz="2400">
                <a:solidFill>
                  <a:srgbClr val="49A6AA"/>
                </a:solidFill>
                <a:cs typeface="Arial"/>
              </a:rPr>
              <a:t> het personage, het </a:t>
            </a:r>
            <a:r>
              <a:rPr lang="en-US" sz="2400" err="1">
                <a:solidFill>
                  <a:srgbClr val="49A6AA"/>
                </a:solidFill>
                <a:cs typeface="Arial"/>
              </a:rPr>
              <a:t>hoofdpersonage</a:t>
            </a:r>
            <a:r>
              <a:rPr lang="en-US" sz="2400">
                <a:solidFill>
                  <a:srgbClr val="49A6AA"/>
                </a:solidFill>
                <a:cs typeface="Arial"/>
              </a:rPr>
              <a:t> </a:t>
            </a:r>
            <a:r>
              <a:rPr lang="en-US" sz="2400" err="1">
                <a:solidFill>
                  <a:srgbClr val="49A6AA"/>
                </a:solidFill>
                <a:cs typeface="Arial"/>
              </a:rPr>
              <a:t>en</a:t>
            </a:r>
            <a:r>
              <a:rPr lang="en-US" sz="2400">
                <a:solidFill>
                  <a:srgbClr val="49A6AA"/>
                </a:solidFill>
                <a:cs typeface="Arial"/>
              </a:rPr>
              <a:t> het thema. </a:t>
            </a:r>
            <a:endParaRPr lang="en-US"/>
          </a:p>
          <a:p>
            <a:pPr marL="342900" indent="-342900">
              <a:lnSpc>
                <a:spcPct val="150000"/>
              </a:lnSpc>
              <a:buFont typeface="Calibri"/>
              <a:buChar char="-"/>
            </a:pPr>
            <a:r>
              <a:rPr lang="en-US" sz="2400">
                <a:solidFill>
                  <a:srgbClr val="49A6AA"/>
                </a:solidFill>
                <a:cs typeface="Arial"/>
              </a:rPr>
              <a:t>De </a:t>
            </a:r>
            <a:r>
              <a:rPr lang="en-US" sz="2400" err="1">
                <a:solidFill>
                  <a:srgbClr val="49A6AA"/>
                </a:solidFill>
                <a:cs typeface="Arial"/>
              </a:rPr>
              <a:t>leerlingen</a:t>
            </a:r>
            <a:r>
              <a:rPr lang="en-US" sz="2400">
                <a:solidFill>
                  <a:srgbClr val="49A6AA"/>
                </a:solidFill>
                <a:cs typeface="Arial"/>
              </a:rPr>
              <a:t> </a:t>
            </a:r>
            <a:r>
              <a:rPr lang="en-US" sz="2400" err="1">
                <a:solidFill>
                  <a:srgbClr val="49A6AA"/>
                </a:solidFill>
                <a:cs typeface="Arial"/>
              </a:rPr>
              <a:t>kennen</a:t>
            </a:r>
            <a:r>
              <a:rPr lang="en-US" sz="2400">
                <a:solidFill>
                  <a:srgbClr val="49A6AA"/>
                </a:solidFill>
                <a:cs typeface="Arial"/>
              </a:rPr>
              <a:t> de plot </a:t>
            </a:r>
            <a:r>
              <a:rPr lang="en-US" sz="2400" err="1">
                <a:solidFill>
                  <a:srgbClr val="49A6AA"/>
                </a:solidFill>
                <a:cs typeface="Arial"/>
              </a:rPr>
              <a:t>en</a:t>
            </a:r>
            <a:r>
              <a:rPr lang="en-US" sz="2400">
                <a:solidFill>
                  <a:srgbClr val="49A6AA"/>
                </a:solidFill>
                <a:cs typeface="Arial"/>
              </a:rPr>
              <a:t> de </a:t>
            </a:r>
            <a:r>
              <a:rPr lang="en-US" sz="2400" err="1">
                <a:solidFill>
                  <a:srgbClr val="49A6AA"/>
                </a:solidFill>
                <a:cs typeface="Arial"/>
              </a:rPr>
              <a:t>belangrijkste</a:t>
            </a:r>
            <a:r>
              <a:rPr lang="en-US" sz="2400">
                <a:solidFill>
                  <a:srgbClr val="49A6AA"/>
                </a:solidFill>
                <a:cs typeface="Arial"/>
              </a:rPr>
              <a:t> </a:t>
            </a:r>
            <a:r>
              <a:rPr lang="en-US" sz="2400" err="1">
                <a:solidFill>
                  <a:srgbClr val="49A6AA"/>
                </a:solidFill>
                <a:cs typeface="Arial"/>
              </a:rPr>
              <a:t>gebeurtenissen</a:t>
            </a:r>
            <a:r>
              <a:rPr lang="en-US" sz="2400">
                <a:solidFill>
                  <a:srgbClr val="49A6AA"/>
                </a:solidFill>
                <a:cs typeface="Arial"/>
              </a:rPr>
              <a:t>.</a:t>
            </a:r>
          </a:p>
          <a:p>
            <a:pPr marL="342900" indent="-342900">
              <a:lnSpc>
                <a:spcPct val="150000"/>
              </a:lnSpc>
              <a:buFont typeface="Calibri"/>
              <a:buChar char="-"/>
            </a:pPr>
            <a:r>
              <a:rPr lang="en-US" sz="2400">
                <a:solidFill>
                  <a:srgbClr val="49A6AA"/>
                </a:solidFill>
                <a:cs typeface="Arial"/>
              </a:rPr>
              <a:t>De </a:t>
            </a:r>
            <a:r>
              <a:rPr lang="en-US" sz="2400" err="1">
                <a:solidFill>
                  <a:srgbClr val="49A6AA"/>
                </a:solidFill>
                <a:cs typeface="Arial"/>
              </a:rPr>
              <a:t>leerlingen</a:t>
            </a:r>
            <a:r>
              <a:rPr lang="en-US" sz="2400">
                <a:solidFill>
                  <a:srgbClr val="49A6AA"/>
                </a:solidFill>
                <a:cs typeface="Arial"/>
              </a:rPr>
              <a:t> </a:t>
            </a:r>
            <a:r>
              <a:rPr lang="en-US" sz="2400" err="1">
                <a:solidFill>
                  <a:srgbClr val="49A6AA"/>
                </a:solidFill>
                <a:cs typeface="Arial"/>
              </a:rPr>
              <a:t>kennen</a:t>
            </a:r>
            <a:r>
              <a:rPr lang="en-US" sz="2400">
                <a:solidFill>
                  <a:srgbClr val="49A6AA"/>
                </a:solidFill>
                <a:cs typeface="Arial"/>
              </a:rPr>
              <a:t> de context: </a:t>
            </a:r>
            <a:r>
              <a:rPr lang="en-US" sz="2400" err="1">
                <a:solidFill>
                  <a:srgbClr val="49A6AA"/>
                </a:solidFill>
                <a:cs typeface="Arial"/>
              </a:rPr>
              <a:t>tijd</a:t>
            </a:r>
            <a:r>
              <a:rPr lang="en-US" sz="2400">
                <a:solidFill>
                  <a:srgbClr val="49A6AA"/>
                </a:solidFill>
                <a:cs typeface="Arial"/>
              </a:rPr>
              <a:t> </a:t>
            </a:r>
            <a:r>
              <a:rPr lang="en-US" sz="2400" err="1">
                <a:solidFill>
                  <a:srgbClr val="49A6AA"/>
                </a:solidFill>
                <a:cs typeface="Arial"/>
              </a:rPr>
              <a:t>en</a:t>
            </a:r>
            <a:r>
              <a:rPr lang="en-US" sz="2400">
                <a:solidFill>
                  <a:srgbClr val="49A6AA"/>
                </a:solidFill>
                <a:cs typeface="Arial"/>
              </a:rPr>
              <a:t> </a:t>
            </a:r>
            <a:r>
              <a:rPr lang="en-US" sz="2400" err="1">
                <a:solidFill>
                  <a:srgbClr val="49A6AA"/>
                </a:solidFill>
                <a:cs typeface="Arial"/>
              </a:rPr>
              <a:t>plaats</a:t>
            </a:r>
            <a:r>
              <a:rPr lang="en-US" sz="2400">
                <a:solidFill>
                  <a:srgbClr val="49A6AA"/>
                </a:solidFill>
                <a:cs typeface="Arial"/>
              </a:rPr>
              <a:t>.</a:t>
            </a:r>
          </a:p>
          <a:p>
            <a:pPr marL="342900" indent="-342900">
              <a:lnSpc>
                <a:spcPct val="150000"/>
              </a:lnSpc>
              <a:buFont typeface="Calibri"/>
              <a:buChar char="-"/>
            </a:pPr>
            <a:r>
              <a:rPr lang="en-US" sz="2400">
                <a:solidFill>
                  <a:srgbClr val="49A6AA"/>
                </a:solidFill>
                <a:cs typeface="Arial"/>
              </a:rPr>
              <a:t>De </a:t>
            </a:r>
            <a:r>
              <a:rPr lang="en-US" sz="2400" err="1">
                <a:solidFill>
                  <a:srgbClr val="49A6AA"/>
                </a:solidFill>
                <a:cs typeface="Arial"/>
              </a:rPr>
              <a:t>leerlingen</a:t>
            </a:r>
            <a:r>
              <a:rPr lang="en-US" sz="2400">
                <a:solidFill>
                  <a:srgbClr val="49A6AA"/>
                </a:solidFill>
                <a:cs typeface="Arial"/>
              </a:rPr>
              <a:t> </a:t>
            </a:r>
            <a:r>
              <a:rPr lang="en-US" sz="2400" err="1">
                <a:solidFill>
                  <a:srgbClr val="49A6AA"/>
                </a:solidFill>
                <a:cs typeface="Arial"/>
              </a:rPr>
              <a:t>kunnen</a:t>
            </a:r>
            <a:r>
              <a:rPr lang="en-US" sz="2400">
                <a:solidFill>
                  <a:srgbClr val="49A6AA"/>
                </a:solidFill>
                <a:cs typeface="Arial"/>
              </a:rPr>
              <a:t> </a:t>
            </a:r>
            <a:r>
              <a:rPr lang="en-US" sz="2400" err="1">
                <a:solidFill>
                  <a:srgbClr val="49A6AA"/>
                </a:solidFill>
                <a:cs typeface="Arial"/>
              </a:rPr>
              <a:t>complexere</a:t>
            </a:r>
            <a:r>
              <a:rPr lang="en-US" sz="2400">
                <a:solidFill>
                  <a:srgbClr val="49A6AA"/>
                </a:solidFill>
                <a:cs typeface="Arial"/>
              </a:rPr>
              <a:t> </a:t>
            </a:r>
            <a:r>
              <a:rPr lang="en-US" sz="2400" err="1">
                <a:solidFill>
                  <a:srgbClr val="49A6AA"/>
                </a:solidFill>
                <a:cs typeface="Arial"/>
              </a:rPr>
              <a:t>verhaallijnen</a:t>
            </a:r>
            <a:r>
              <a:rPr lang="en-US" sz="2400">
                <a:solidFill>
                  <a:srgbClr val="49A6AA"/>
                </a:solidFill>
                <a:cs typeface="Arial"/>
              </a:rPr>
              <a:t> </a:t>
            </a:r>
            <a:r>
              <a:rPr lang="en-US" sz="2400" err="1">
                <a:solidFill>
                  <a:srgbClr val="49A6AA"/>
                </a:solidFill>
                <a:cs typeface="Arial"/>
              </a:rPr>
              <a:t>navertellen</a:t>
            </a:r>
            <a:r>
              <a:rPr lang="en-US" sz="2400">
                <a:solidFill>
                  <a:srgbClr val="49A6AA"/>
                </a:solidFill>
                <a:cs typeface="Arial"/>
              </a:rPr>
              <a:t>.</a:t>
            </a:r>
          </a:p>
          <a:p>
            <a:pPr marL="342900" indent="-342900">
              <a:lnSpc>
                <a:spcPct val="150000"/>
              </a:lnSpc>
              <a:buFont typeface="Calibri"/>
              <a:buChar char="-"/>
            </a:pPr>
            <a:endParaRPr lang="en-US" sz="2400">
              <a:solidFill>
                <a:srgbClr val="49A6AA"/>
              </a:solidFill>
              <a:cs typeface="Arial"/>
            </a:endParaRPr>
          </a:p>
          <a:p>
            <a:endParaRPr lang="en-US">
              <a:solidFill>
                <a:srgbClr val="49A6AA"/>
              </a:solidFill>
              <a:cs typeface="Arial"/>
            </a:endParaRPr>
          </a:p>
          <a:p>
            <a:endParaRPr lang="en-US"/>
          </a:p>
        </p:txBody>
      </p:sp>
    </p:spTree>
    <p:extLst>
      <p:ext uri="{BB962C8B-B14F-4D97-AF65-F5344CB8AC3E}">
        <p14:creationId xmlns:p14="http://schemas.microsoft.com/office/powerpoint/2010/main" val="4185689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8C1CB-0DEA-663B-B8BB-4C70E5E08E4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B2A2DA-50FC-D1CD-EF34-AD966AD8116D}"/>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literatuur – interactie met literatuur</a:t>
            </a:r>
            <a:endParaRPr lang="en-US" sz="3600"/>
          </a:p>
        </p:txBody>
      </p:sp>
      <p:sp>
        <p:nvSpPr>
          <p:cNvPr id="4" name="Rectangle: Rounded Corners 3">
            <a:extLst>
              <a:ext uri="{FF2B5EF4-FFF2-40B4-BE49-F238E27FC236}">
                <a16:creationId xmlns:a16="http://schemas.microsoft.com/office/drawing/2014/main" id="{4850972D-FD21-B3EB-4AE9-DD6AA7064705}"/>
              </a:ext>
            </a:extLst>
          </p:cNvPr>
          <p:cNvSpPr/>
          <p:nvPr/>
        </p:nvSpPr>
        <p:spPr>
          <a:xfrm>
            <a:off x="221358" y="219755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49A6AA"/>
                </a:solidFill>
                <a:latin typeface="Aptos"/>
              </a:rPr>
              <a:t>Begin</a:t>
            </a:r>
            <a:endParaRPr lang="en-US">
              <a:solidFill>
                <a:srgbClr val="49A6AA"/>
              </a:solidFill>
            </a:endParaRPr>
          </a:p>
        </p:txBody>
      </p:sp>
      <p:sp>
        <p:nvSpPr>
          <p:cNvPr id="7" name="Rectangle: Rounded Corners 6">
            <a:extLst>
              <a:ext uri="{FF2B5EF4-FFF2-40B4-BE49-F238E27FC236}">
                <a16:creationId xmlns:a16="http://schemas.microsoft.com/office/drawing/2014/main" id="{C36FFDC7-ED4E-D608-C384-AFC78038373C}"/>
              </a:ext>
            </a:extLst>
          </p:cNvPr>
          <p:cNvSpPr/>
          <p:nvPr/>
        </p:nvSpPr>
        <p:spPr>
          <a:xfrm>
            <a:off x="221358" y="3672913"/>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___________________________________________________</a:t>
            </a:r>
            <a:endParaRPr lang="en-US">
              <a:solidFill>
                <a:srgbClr val="49A6AA"/>
              </a:solidFill>
            </a:endParaRPr>
          </a:p>
        </p:txBody>
      </p:sp>
      <p:sp>
        <p:nvSpPr>
          <p:cNvPr id="8" name="Rectangle: Rounded Corners 7">
            <a:extLst>
              <a:ext uri="{FF2B5EF4-FFF2-40B4-BE49-F238E27FC236}">
                <a16:creationId xmlns:a16="http://schemas.microsoft.com/office/drawing/2014/main" id="{19A113FA-9C76-6383-DB07-03BF14B57A0F}"/>
              </a:ext>
            </a:extLst>
          </p:cNvPr>
          <p:cNvSpPr/>
          <p:nvPr/>
        </p:nvSpPr>
        <p:spPr>
          <a:xfrm>
            <a:off x="2604634"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Wat is het </a:t>
            </a:r>
            <a:r>
              <a:rPr lang="en-US" err="1">
                <a:solidFill>
                  <a:srgbClr val="49A6AA"/>
                </a:solidFill>
                <a:latin typeface="Aptos"/>
              </a:rPr>
              <a:t>probleem</a:t>
            </a:r>
            <a:r>
              <a:rPr lang="en-US">
                <a:solidFill>
                  <a:srgbClr val="49A6AA"/>
                </a:solidFill>
                <a:latin typeface="Aptos"/>
              </a:rPr>
              <a:t>? </a:t>
            </a:r>
            <a:endParaRPr lang="en-US">
              <a:solidFill>
                <a:srgbClr val="49A6AA"/>
              </a:solidFill>
            </a:endParaRPr>
          </a:p>
        </p:txBody>
      </p:sp>
      <p:sp>
        <p:nvSpPr>
          <p:cNvPr id="9" name="Rectangle: Rounded Corners 8">
            <a:extLst>
              <a:ext uri="{FF2B5EF4-FFF2-40B4-BE49-F238E27FC236}">
                <a16:creationId xmlns:a16="http://schemas.microsoft.com/office/drawing/2014/main" id="{8791B9DC-DF5E-4FFB-7E9D-ECE1D5839A3A}"/>
              </a:ext>
            </a:extLst>
          </p:cNvPr>
          <p:cNvSpPr/>
          <p:nvPr/>
        </p:nvSpPr>
        <p:spPr>
          <a:xfrm>
            <a:off x="2604632" y="367291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___________________________________________________</a:t>
            </a:r>
            <a:endParaRPr lang="en-US">
              <a:solidFill>
                <a:srgbClr val="49A6AA"/>
              </a:solidFill>
            </a:endParaRPr>
          </a:p>
        </p:txBody>
      </p:sp>
      <p:sp>
        <p:nvSpPr>
          <p:cNvPr id="10" name="Rectangle: Rounded Corners 9">
            <a:extLst>
              <a:ext uri="{FF2B5EF4-FFF2-40B4-BE49-F238E27FC236}">
                <a16:creationId xmlns:a16="http://schemas.microsoft.com/office/drawing/2014/main" id="{A1D555BB-D323-D832-090D-9F884085364B}"/>
              </a:ext>
            </a:extLst>
          </p:cNvPr>
          <p:cNvSpPr/>
          <p:nvPr/>
        </p:nvSpPr>
        <p:spPr>
          <a:xfrm>
            <a:off x="5004123"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Wat </a:t>
            </a:r>
            <a:r>
              <a:rPr lang="en-US" err="1">
                <a:solidFill>
                  <a:srgbClr val="49A6AA"/>
                </a:solidFill>
                <a:latin typeface="Aptos"/>
              </a:rPr>
              <a:t>doet</a:t>
            </a:r>
            <a:r>
              <a:rPr lang="en-US">
                <a:solidFill>
                  <a:srgbClr val="49A6AA"/>
                </a:solidFill>
                <a:latin typeface="Aptos"/>
              </a:rPr>
              <a:t> Reinaert? </a:t>
            </a:r>
            <a:endParaRPr lang="en-US">
              <a:solidFill>
                <a:srgbClr val="49A6AA"/>
              </a:solidFill>
            </a:endParaRPr>
          </a:p>
        </p:txBody>
      </p:sp>
      <p:sp>
        <p:nvSpPr>
          <p:cNvPr id="11" name="Rectangle: Rounded Corners 10">
            <a:extLst>
              <a:ext uri="{FF2B5EF4-FFF2-40B4-BE49-F238E27FC236}">
                <a16:creationId xmlns:a16="http://schemas.microsoft.com/office/drawing/2014/main" id="{5DD1807D-03AD-4A2B-5B66-BEF08E136E44}"/>
              </a:ext>
            </a:extLst>
          </p:cNvPr>
          <p:cNvSpPr/>
          <p:nvPr/>
        </p:nvSpPr>
        <p:spPr>
          <a:xfrm>
            <a:off x="5004122" y="367291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___________________________________________________</a:t>
            </a:r>
            <a:endParaRPr lang="en-US">
              <a:solidFill>
                <a:srgbClr val="49A6AA"/>
              </a:solidFill>
            </a:endParaRPr>
          </a:p>
        </p:txBody>
      </p:sp>
      <p:sp>
        <p:nvSpPr>
          <p:cNvPr id="12" name="Rectangle: Rounded Corners 11">
            <a:extLst>
              <a:ext uri="{FF2B5EF4-FFF2-40B4-BE49-F238E27FC236}">
                <a16:creationId xmlns:a16="http://schemas.microsoft.com/office/drawing/2014/main" id="{17734072-CD29-0A24-5898-420E28C06DFD}"/>
              </a:ext>
            </a:extLst>
          </p:cNvPr>
          <p:cNvSpPr/>
          <p:nvPr/>
        </p:nvSpPr>
        <p:spPr>
          <a:xfrm>
            <a:off x="7436038" y="219755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solidFill>
                  <a:srgbClr val="49A6AA"/>
                </a:solidFill>
                <a:latin typeface="Aptos"/>
              </a:rPr>
              <a:t>Gevolg</a:t>
            </a:r>
            <a:endParaRPr lang="en-US" err="1">
              <a:solidFill>
                <a:srgbClr val="49A6AA"/>
              </a:solidFill>
            </a:endParaRPr>
          </a:p>
        </p:txBody>
      </p:sp>
      <p:sp>
        <p:nvSpPr>
          <p:cNvPr id="13" name="Rectangle: Rounded Corners 12">
            <a:extLst>
              <a:ext uri="{FF2B5EF4-FFF2-40B4-BE49-F238E27FC236}">
                <a16:creationId xmlns:a16="http://schemas.microsoft.com/office/drawing/2014/main" id="{9DBCAD11-C8D6-8354-C7B5-E7FCC1002DE2}"/>
              </a:ext>
            </a:extLst>
          </p:cNvPr>
          <p:cNvSpPr/>
          <p:nvPr/>
        </p:nvSpPr>
        <p:spPr>
          <a:xfrm>
            <a:off x="7436037" y="3672913"/>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___________________________________________________</a:t>
            </a:r>
            <a:endParaRPr lang="en-US">
              <a:solidFill>
                <a:srgbClr val="49A6AA"/>
              </a:solidFill>
            </a:endParaRPr>
          </a:p>
        </p:txBody>
      </p:sp>
      <p:sp>
        <p:nvSpPr>
          <p:cNvPr id="14" name="Rectangle: Rounded Corners 13">
            <a:extLst>
              <a:ext uri="{FF2B5EF4-FFF2-40B4-BE49-F238E27FC236}">
                <a16:creationId xmlns:a16="http://schemas.microsoft.com/office/drawing/2014/main" id="{D9A85D09-8881-6471-26B5-5F33311AEF23}"/>
              </a:ext>
            </a:extLst>
          </p:cNvPr>
          <p:cNvSpPr/>
          <p:nvPr/>
        </p:nvSpPr>
        <p:spPr>
          <a:xfrm>
            <a:off x="9867952"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solidFill>
                  <a:srgbClr val="49A6AA"/>
                </a:solidFill>
                <a:latin typeface="Aptos"/>
              </a:rPr>
              <a:t>Einde</a:t>
            </a:r>
            <a:r>
              <a:rPr lang="en-US">
                <a:solidFill>
                  <a:srgbClr val="49A6AA"/>
                </a:solidFill>
                <a:latin typeface="Aptos"/>
              </a:rPr>
              <a:t>/</a:t>
            </a:r>
            <a:r>
              <a:rPr lang="en-US" err="1">
                <a:solidFill>
                  <a:srgbClr val="49A6AA"/>
                </a:solidFill>
                <a:latin typeface="Aptos"/>
              </a:rPr>
              <a:t>moraal</a:t>
            </a:r>
            <a:endParaRPr lang="en-US" err="1">
              <a:solidFill>
                <a:srgbClr val="49A6AA"/>
              </a:solidFill>
            </a:endParaRPr>
          </a:p>
        </p:txBody>
      </p:sp>
      <p:sp>
        <p:nvSpPr>
          <p:cNvPr id="15" name="Rectangle: Rounded Corners 14">
            <a:extLst>
              <a:ext uri="{FF2B5EF4-FFF2-40B4-BE49-F238E27FC236}">
                <a16:creationId xmlns:a16="http://schemas.microsoft.com/office/drawing/2014/main" id="{AAF8829A-AC4F-A4FF-1059-DB4117BE0079}"/>
              </a:ext>
            </a:extLst>
          </p:cNvPr>
          <p:cNvSpPr/>
          <p:nvPr/>
        </p:nvSpPr>
        <p:spPr>
          <a:xfrm>
            <a:off x="9867951" y="367291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___________________________________________________</a:t>
            </a:r>
            <a:endParaRPr lang="en-US">
              <a:solidFill>
                <a:srgbClr val="49A6AA"/>
              </a:solidFill>
            </a:endParaRPr>
          </a:p>
        </p:txBody>
      </p:sp>
      <p:sp>
        <p:nvSpPr>
          <p:cNvPr id="6" name="Arrow: Right 5">
            <a:extLst>
              <a:ext uri="{FF2B5EF4-FFF2-40B4-BE49-F238E27FC236}">
                <a16:creationId xmlns:a16="http://schemas.microsoft.com/office/drawing/2014/main" id="{10375426-0AC5-5A0A-25CB-F4A5699C427D}"/>
              </a:ext>
            </a:extLst>
          </p:cNvPr>
          <p:cNvSpPr/>
          <p:nvPr/>
        </p:nvSpPr>
        <p:spPr>
          <a:xfrm>
            <a:off x="4760613" y="2557603"/>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3DB01D82-99F6-3D07-6FA6-C53B375F7D48}"/>
              </a:ext>
            </a:extLst>
          </p:cNvPr>
          <p:cNvSpPr/>
          <p:nvPr/>
        </p:nvSpPr>
        <p:spPr>
          <a:xfrm>
            <a:off x="2361445" y="2557603"/>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F5E1821D-3244-ABD0-57B4-2D487ED4F685}"/>
              </a:ext>
            </a:extLst>
          </p:cNvPr>
          <p:cNvSpPr/>
          <p:nvPr/>
        </p:nvSpPr>
        <p:spPr>
          <a:xfrm>
            <a:off x="7197504" y="2557603"/>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27244841-6F2D-1425-C577-3242F9075750}"/>
              </a:ext>
            </a:extLst>
          </p:cNvPr>
          <p:cNvSpPr/>
          <p:nvPr/>
        </p:nvSpPr>
        <p:spPr>
          <a:xfrm>
            <a:off x="9626850" y="2557602"/>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C027376E-C563-6E48-07DB-C8CDC917648F}"/>
              </a:ext>
            </a:extLst>
          </p:cNvPr>
          <p:cNvSpPr/>
          <p:nvPr/>
        </p:nvSpPr>
        <p:spPr>
          <a:xfrm>
            <a:off x="2361445" y="3953345"/>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90FA6AFF-88E8-B337-5AEA-D819C90DBF38}"/>
              </a:ext>
            </a:extLst>
          </p:cNvPr>
          <p:cNvSpPr/>
          <p:nvPr/>
        </p:nvSpPr>
        <p:spPr>
          <a:xfrm>
            <a:off x="4760612" y="3953345"/>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28BB857B-0966-C961-E7ED-7932CF7D02E0}"/>
              </a:ext>
            </a:extLst>
          </p:cNvPr>
          <p:cNvSpPr/>
          <p:nvPr/>
        </p:nvSpPr>
        <p:spPr>
          <a:xfrm>
            <a:off x="7159781" y="3953345"/>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D81AB66E-5CE3-B537-20C4-01D5CB0C101B}"/>
              </a:ext>
            </a:extLst>
          </p:cNvPr>
          <p:cNvSpPr/>
          <p:nvPr/>
        </p:nvSpPr>
        <p:spPr>
          <a:xfrm>
            <a:off x="9626850" y="3953345"/>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descr="A logo with a face and text&#10;&#10;AI-generated content may be incorrect.">
            <a:extLst>
              <a:ext uri="{FF2B5EF4-FFF2-40B4-BE49-F238E27FC236}">
                <a16:creationId xmlns:a16="http://schemas.microsoft.com/office/drawing/2014/main" id="{4988C483-349D-79EF-10A8-BF1BA1F85D03}"/>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2213604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D75D3-E0BC-58E6-8A00-AE65F8D526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7BDF390-4B5F-B354-C838-187FCCB6E864}"/>
              </a:ext>
            </a:extLst>
          </p:cNvPr>
          <p:cNvSpPr>
            <a:spLocks noGrp="1"/>
          </p:cNvSpPr>
          <p:nvPr>
            <p:ph type="title"/>
          </p:nvPr>
        </p:nvSpPr>
        <p:spPr>
          <a:xfrm>
            <a:off x="838200" y="365125"/>
            <a:ext cx="11147897" cy="1333669"/>
          </a:xfrm>
        </p:spPr>
        <p:txBody>
          <a:bodyPr>
            <a:normAutofit/>
          </a:bodyPr>
          <a:lstStyle/>
          <a:p>
            <a:r>
              <a:rPr lang="nl-BE" sz="3600">
                <a:solidFill>
                  <a:srgbClr val="4A7BBF"/>
                </a:solidFill>
                <a:ea typeface="ADLaM Display"/>
                <a:cs typeface="ADLaM Display"/>
              </a:rPr>
              <a:t>Vierde leerjaar – Nederlands – literatuur – interactie met literatuur</a:t>
            </a:r>
            <a:endParaRPr lang="en-US" sz="3600"/>
          </a:p>
        </p:txBody>
      </p:sp>
      <p:sp>
        <p:nvSpPr>
          <p:cNvPr id="4" name="Rectangle: Rounded Corners 3">
            <a:extLst>
              <a:ext uri="{FF2B5EF4-FFF2-40B4-BE49-F238E27FC236}">
                <a16:creationId xmlns:a16="http://schemas.microsoft.com/office/drawing/2014/main" id="{C836C6BB-701D-D492-5C24-7964616AB4E5}"/>
              </a:ext>
            </a:extLst>
          </p:cNvPr>
          <p:cNvSpPr/>
          <p:nvPr/>
        </p:nvSpPr>
        <p:spPr>
          <a:xfrm>
            <a:off x="221358" y="219755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a:p>
            <a:pPr algn="ctr"/>
            <a:endParaRPr lang="en-US"/>
          </a:p>
        </p:txBody>
      </p:sp>
      <p:sp>
        <p:nvSpPr>
          <p:cNvPr id="7" name="Rectangle: Rounded Corners 6">
            <a:extLst>
              <a:ext uri="{FF2B5EF4-FFF2-40B4-BE49-F238E27FC236}">
                <a16:creationId xmlns:a16="http://schemas.microsoft.com/office/drawing/2014/main" id="{FCE6951D-AD5C-EF2F-216C-72C25DFC0EE8}"/>
              </a:ext>
            </a:extLst>
          </p:cNvPr>
          <p:cNvSpPr/>
          <p:nvPr/>
        </p:nvSpPr>
        <p:spPr>
          <a:xfrm>
            <a:off x="221358" y="3672913"/>
            <a:ext cx="2152992" cy="2153084"/>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Koning Nobel </a:t>
            </a:r>
            <a:r>
              <a:rPr lang="en-US" err="1">
                <a:solidFill>
                  <a:srgbClr val="49A6AA"/>
                </a:solidFill>
                <a:latin typeface="Aptos"/>
              </a:rPr>
              <a:t>houdt</a:t>
            </a:r>
            <a:r>
              <a:rPr lang="en-US">
                <a:solidFill>
                  <a:srgbClr val="49A6AA"/>
                </a:solidFill>
                <a:latin typeface="Aptos"/>
              </a:rPr>
              <a:t> </a:t>
            </a:r>
            <a:r>
              <a:rPr lang="en-US" err="1">
                <a:solidFill>
                  <a:srgbClr val="49A6AA"/>
                </a:solidFill>
                <a:latin typeface="Aptos"/>
              </a:rPr>
              <a:t>een</a:t>
            </a:r>
            <a:r>
              <a:rPr lang="en-US">
                <a:solidFill>
                  <a:srgbClr val="49A6AA"/>
                </a:solidFill>
                <a:latin typeface="Aptos"/>
              </a:rPr>
              <a:t> </a:t>
            </a:r>
            <a:r>
              <a:rPr lang="en-US" err="1">
                <a:solidFill>
                  <a:srgbClr val="49A6AA"/>
                </a:solidFill>
                <a:latin typeface="Aptos"/>
              </a:rPr>
              <a:t>hofdag</a:t>
            </a:r>
            <a:r>
              <a:rPr lang="en-US">
                <a:solidFill>
                  <a:srgbClr val="49A6AA"/>
                </a:solidFill>
                <a:latin typeface="Aptos"/>
              </a:rPr>
              <a:t>.</a:t>
            </a:r>
            <a:endParaRPr lang="en-US" err="1"/>
          </a:p>
        </p:txBody>
      </p:sp>
      <p:sp>
        <p:nvSpPr>
          <p:cNvPr id="8" name="Rectangle: Rounded Corners 7">
            <a:extLst>
              <a:ext uri="{FF2B5EF4-FFF2-40B4-BE49-F238E27FC236}">
                <a16:creationId xmlns:a16="http://schemas.microsoft.com/office/drawing/2014/main" id="{643C53EE-CA8E-E0FF-821A-CE85C1E75C7E}"/>
              </a:ext>
            </a:extLst>
          </p:cNvPr>
          <p:cNvSpPr/>
          <p:nvPr/>
        </p:nvSpPr>
        <p:spPr>
          <a:xfrm>
            <a:off x="2604634"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Wat is het </a:t>
            </a:r>
            <a:r>
              <a:rPr lang="en-US" err="1">
                <a:solidFill>
                  <a:srgbClr val="49A6AA"/>
                </a:solidFill>
                <a:latin typeface="Aptos"/>
              </a:rPr>
              <a:t>probleem</a:t>
            </a:r>
            <a:r>
              <a:rPr lang="en-US">
                <a:solidFill>
                  <a:srgbClr val="49A6AA"/>
                </a:solidFill>
                <a:latin typeface="Aptos"/>
              </a:rPr>
              <a:t>? </a:t>
            </a:r>
            <a:endParaRPr lang="en-US">
              <a:solidFill>
                <a:srgbClr val="49A6AA"/>
              </a:solidFill>
            </a:endParaRPr>
          </a:p>
        </p:txBody>
      </p:sp>
      <p:sp>
        <p:nvSpPr>
          <p:cNvPr id="9" name="Rectangle: Rounded Corners 8">
            <a:extLst>
              <a:ext uri="{FF2B5EF4-FFF2-40B4-BE49-F238E27FC236}">
                <a16:creationId xmlns:a16="http://schemas.microsoft.com/office/drawing/2014/main" id="{1161D881-8AAA-2516-8F14-0AFFC8BE5B69}"/>
              </a:ext>
            </a:extLst>
          </p:cNvPr>
          <p:cNvSpPr/>
          <p:nvPr/>
        </p:nvSpPr>
        <p:spPr>
          <a:xfrm>
            <a:off x="2604632" y="3672912"/>
            <a:ext cx="2152992" cy="2146838"/>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De </a:t>
            </a:r>
            <a:r>
              <a:rPr lang="en-US" err="1">
                <a:solidFill>
                  <a:srgbClr val="49A6AA"/>
                </a:solidFill>
                <a:latin typeface="Aptos"/>
              </a:rPr>
              <a:t>dieren</a:t>
            </a:r>
            <a:r>
              <a:rPr lang="en-US">
                <a:solidFill>
                  <a:srgbClr val="49A6AA"/>
                </a:solidFill>
                <a:latin typeface="Aptos"/>
              </a:rPr>
              <a:t> </a:t>
            </a:r>
            <a:r>
              <a:rPr lang="en-US" err="1">
                <a:solidFill>
                  <a:srgbClr val="49A6AA"/>
                </a:solidFill>
                <a:latin typeface="Aptos"/>
              </a:rPr>
              <a:t>beklagen</a:t>
            </a:r>
            <a:r>
              <a:rPr lang="en-US">
                <a:solidFill>
                  <a:srgbClr val="49A6AA"/>
                </a:solidFill>
                <a:latin typeface="Aptos"/>
              </a:rPr>
              <a:t> </a:t>
            </a:r>
            <a:r>
              <a:rPr lang="en-US" err="1">
                <a:solidFill>
                  <a:srgbClr val="49A6AA"/>
                </a:solidFill>
                <a:latin typeface="Aptos"/>
              </a:rPr>
              <a:t>zich</a:t>
            </a:r>
            <a:r>
              <a:rPr lang="en-US">
                <a:solidFill>
                  <a:srgbClr val="49A6AA"/>
                </a:solidFill>
                <a:latin typeface="Aptos"/>
              </a:rPr>
              <a:t> over Reinaert.</a:t>
            </a:r>
            <a:endParaRPr lang="en-US"/>
          </a:p>
        </p:txBody>
      </p:sp>
      <p:sp>
        <p:nvSpPr>
          <p:cNvPr id="10" name="Rectangle: Rounded Corners 9">
            <a:extLst>
              <a:ext uri="{FF2B5EF4-FFF2-40B4-BE49-F238E27FC236}">
                <a16:creationId xmlns:a16="http://schemas.microsoft.com/office/drawing/2014/main" id="{D33F9D31-A27E-857A-5A94-5207A070C5A6}"/>
              </a:ext>
            </a:extLst>
          </p:cNvPr>
          <p:cNvSpPr/>
          <p:nvPr/>
        </p:nvSpPr>
        <p:spPr>
          <a:xfrm>
            <a:off x="5004123"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Wat </a:t>
            </a:r>
            <a:r>
              <a:rPr lang="en-US" err="1">
                <a:solidFill>
                  <a:srgbClr val="49A6AA"/>
                </a:solidFill>
                <a:latin typeface="Aptos"/>
              </a:rPr>
              <a:t>doet</a:t>
            </a:r>
            <a:r>
              <a:rPr lang="en-US">
                <a:solidFill>
                  <a:srgbClr val="49A6AA"/>
                </a:solidFill>
                <a:latin typeface="Aptos"/>
              </a:rPr>
              <a:t> Reinaert? </a:t>
            </a:r>
            <a:endParaRPr lang="en-US">
              <a:solidFill>
                <a:srgbClr val="49A6AA"/>
              </a:solidFill>
            </a:endParaRPr>
          </a:p>
        </p:txBody>
      </p:sp>
      <p:sp>
        <p:nvSpPr>
          <p:cNvPr id="11" name="Rectangle: Rounded Corners 10">
            <a:extLst>
              <a:ext uri="{FF2B5EF4-FFF2-40B4-BE49-F238E27FC236}">
                <a16:creationId xmlns:a16="http://schemas.microsoft.com/office/drawing/2014/main" id="{5539DB8D-E631-9B2E-AE18-9CF4FFFC1C85}"/>
              </a:ext>
            </a:extLst>
          </p:cNvPr>
          <p:cNvSpPr/>
          <p:nvPr/>
        </p:nvSpPr>
        <p:spPr>
          <a:xfrm>
            <a:off x="5004122" y="3672912"/>
            <a:ext cx="2152992" cy="2140592"/>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Reinaert </a:t>
            </a:r>
            <a:r>
              <a:rPr lang="en-US" err="1">
                <a:solidFill>
                  <a:srgbClr val="49A6AA"/>
                </a:solidFill>
                <a:latin typeface="Aptos"/>
              </a:rPr>
              <a:t>misleidt</a:t>
            </a:r>
            <a:r>
              <a:rPr lang="en-US">
                <a:solidFill>
                  <a:srgbClr val="49A6AA"/>
                </a:solidFill>
                <a:latin typeface="Aptos"/>
              </a:rPr>
              <a:t> het </a:t>
            </a:r>
            <a:r>
              <a:rPr lang="en-US" err="1">
                <a:solidFill>
                  <a:srgbClr val="49A6AA"/>
                </a:solidFill>
                <a:latin typeface="Aptos"/>
              </a:rPr>
              <a:t>koningspaar</a:t>
            </a:r>
            <a:r>
              <a:rPr lang="en-US">
                <a:solidFill>
                  <a:srgbClr val="49A6AA"/>
                </a:solidFill>
                <a:latin typeface="Aptos"/>
              </a:rPr>
              <a:t>.</a:t>
            </a:r>
            <a:endParaRPr lang="en-US" err="1">
              <a:solidFill>
                <a:srgbClr val="49A6AA"/>
              </a:solidFill>
            </a:endParaRPr>
          </a:p>
        </p:txBody>
      </p:sp>
      <p:sp>
        <p:nvSpPr>
          <p:cNvPr id="12" name="Rectangle: Rounded Corners 11">
            <a:extLst>
              <a:ext uri="{FF2B5EF4-FFF2-40B4-BE49-F238E27FC236}">
                <a16:creationId xmlns:a16="http://schemas.microsoft.com/office/drawing/2014/main" id="{ECB67638-01FA-AEF2-4BB4-81359E92FDFD}"/>
              </a:ext>
            </a:extLst>
          </p:cNvPr>
          <p:cNvSpPr/>
          <p:nvPr/>
        </p:nvSpPr>
        <p:spPr>
          <a:xfrm>
            <a:off x="7436038" y="2197552"/>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solidFill>
                  <a:srgbClr val="49A6AA"/>
                </a:solidFill>
                <a:latin typeface="Aptos"/>
              </a:rPr>
              <a:t>Gevolg</a:t>
            </a:r>
            <a:endParaRPr lang="en-US" err="1">
              <a:solidFill>
                <a:srgbClr val="49A6AA"/>
              </a:solidFill>
            </a:endParaRPr>
          </a:p>
        </p:txBody>
      </p:sp>
      <p:sp>
        <p:nvSpPr>
          <p:cNvPr id="13" name="Rectangle: Rounded Corners 12">
            <a:extLst>
              <a:ext uri="{FF2B5EF4-FFF2-40B4-BE49-F238E27FC236}">
                <a16:creationId xmlns:a16="http://schemas.microsoft.com/office/drawing/2014/main" id="{814B3D8A-780E-ED05-9EC8-BB52589CC2DC}"/>
              </a:ext>
            </a:extLst>
          </p:cNvPr>
          <p:cNvSpPr/>
          <p:nvPr/>
        </p:nvSpPr>
        <p:spPr>
          <a:xfrm>
            <a:off x="7436037" y="3672913"/>
            <a:ext cx="2152992" cy="2134346"/>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rgbClr val="49A6AA"/>
                </a:solidFill>
                <a:latin typeface="Aptos"/>
              </a:rPr>
              <a:t>Isengrim </a:t>
            </a:r>
            <a:r>
              <a:rPr lang="en-US" sz="1600" err="1">
                <a:solidFill>
                  <a:srgbClr val="49A6AA"/>
                </a:solidFill>
                <a:latin typeface="Aptos"/>
              </a:rPr>
              <a:t>en</a:t>
            </a:r>
            <a:r>
              <a:rPr lang="en-US" sz="1600">
                <a:solidFill>
                  <a:srgbClr val="49A6AA"/>
                </a:solidFill>
                <a:latin typeface="Aptos"/>
              </a:rPr>
              <a:t> Bruun </a:t>
            </a:r>
            <a:r>
              <a:rPr lang="en-US" sz="1600" err="1">
                <a:solidFill>
                  <a:srgbClr val="49A6AA"/>
                </a:solidFill>
                <a:latin typeface="Aptos"/>
              </a:rPr>
              <a:t>worden</a:t>
            </a:r>
            <a:r>
              <a:rPr lang="en-US" sz="1600">
                <a:solidFill>
                  <a:srgbClr val="49A6AA"/>
                </a:solidFill>
                <a:latin typeface="Aptos"/>
              </a:rPr>
              <a:t> </a:t>
            </a:r>
            <a:r>
              <a:rPr lang="en-US" sz="1600" err="1">
                <a:solidFill>
                  <a:srgbClr val="49A6AA"/>
                </a:solidFill>
                <a:latin typeface="Aptos"/>
              </a:rPr>
              <a:t>gevangengenomen</a:t>
            </a:r>
            <a:r>
              <a:rPr lang="en-US" sz="1600">
                <a:solidFill>
                  <a:srgbClr val="49A6AA"/>
                </a:solidFill>
                <a:latin typeface="Aptos"/>
              </a:rPr>
              <a:t>. </a:t>
            </a:r>
          </a:p>
          <a:p>
            <a:pPr algn="ctr"/>
            <a:r>
              <a:rPr lang="en-US" sz="1600">
                <a:solidFill>
                  <a:srgbClr val="49A6AA"/>
                </a:solidFill>
                <a:latin typeface="Aptos"/>
              </a:rPr>
              <a:t>Reinaert </a:t>
            </a:r>
            <a:r>
              <a:rPr lang="en-US" sz="1600" err="1">
                <a:solidFill>
                  <a:srgbClr val="49A6AA"/>
                </a:solidFill>
                <a:latin typeface="Aptos"/>
              </a:rPr>
              <a:t>komt</a:t>
            </a:r>
            <a:r>
              <a:rPr lang="en-US" sz="1600">
                <a:solidFill>
                  <a:srgbClr val="49A6AA"/>
                </a:solidFill>
                <a:latin typeface="Aptos"/>
              </a:rPr>
              <a:t> </a:t>
            </a:r>
            <a:r>
              <a:rPr lang="en-US" sz="1600" err="1">
                <a:solidFill>
                  <a:srgbClr val="49A6AA"/>
                </a:solidFill>
                <a:latin typeface="Aptos"/>
              </a:rPr>
              <a:t>thuis</a:t>
            </a:r>
            <a:r>
              <a:rPr lang="en-US" sz="1600">
                <a:solidFill>
                  <a:srgbClr val="49A6AA"/>
                </a:solidFill>
                <a:latin typeface="Aptos"/>
              </a:rPr>
              <a:t> </a:t>
            </a:r>
            <a:r>
              <a:rPr lang="en-US" sz="1600" err="1">
                <a:solidFill>
                  <a:srgbClr val="49A6AA"/>
                </a:solidFill>
                <a:latin typeface="Aptos"/>
              </a:rPr>
              <a:t>bij</a:t>
            </a:r>
            <a:r>
              <a:rPr lang="en-US" sz="1600">
                <a:solidFill>
                  <a:srgbClr val="49A6AA"/>
                </a:solidFill>
                <a:latin typeface="Aptos"/>
              </a:rPr>
              <a:t> </a:t>
            </a:r>
            <a:r>
              <a:rPr lang="en-US" sz="1600" err="1">
                <a:solidFill>
                  <a:srgbClr val="49A6AA"/>
                </a:solidFill>
                <a:latin typeface="Aptos"/>
              </a:rPr>
              <a:t>zijn</a:t>
            </a:r>
            <a:r>
              <a:rPr lang="en-US" sz="1600">
                <a:solidFill>
                  <a:srgbClr val="49A6AA"/>
                </a:solidFill>
                <a:latin typeface="Aptos"/>
              </a:rPr>
              <a:t> </a:t>
            </a:r>
            <a:r>
              <a:rPr lang="en-US" sz="1600" err="1">
                <a:solidFill>
                  <a:srgbClr val="49A6AA"/>
                </a:solidFill>
                <a:latin typeface="Aptos"/>
              </a:rPr>
              <a:t>gezin</a:t>
            </a:r>
            <a:r>
              <a:rPr lang="en-US" sz="1600">
                <a:solidFill>
                  <a:srgbClr val="49A6AA"/>
                </a:solidFill>
                <a:latin typeface="Aptos"/>
              </a:rPr>
              <a:t>.</a:t>
            </a:r>
            <a:endParaRPr lang="en-US" sz="1600"/>
          </a:p>
        </p:txBody>
      </p:sp>
      <p:sp>
        <p:nvSpPr>
          <p:cNvPr id="14" name="Rectangle: Rounded Corners 13">
            <a:extLst>
              <a:ext uri="{FF2B5EF4-FFF2-40B4-BE49-F238E27FC236}">
                <a16:creationId xmlns:a16="http://schemas.microsoft.com/office/drawing/2014/main" id="{954A4337-483E-E43E-9F1A-FB8A5969697A}"/>
              </a:ext>
            </a:extLst>
          </p:cNvPr>
          <p:cNvSpPr/>
          <p:nvPr/>
        </p:nvSpPr>
        <p:spPr>
          <a:xfrm>
            <a:off x="9867952" y="2197551"/>
            <a:ext cx="2152992" cy="1085035"/>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err="1">
                <a:solidFill>
                  <a:srgbClr val="49A6AA"/>
                </a:solidFill>
                <a:latin typeface="Aptos"/>
              </a:rPr>
              <a:t>Einde</a:t>
            </a:r>
            <a:r>
              <a:rPr lang="en-US">
                <a:solidFill>
                  <a:srgbClr val="49A6AA"/>
                </a:solidFill>
                <a:latin typeface="Aptos"/>
              </a:rPr>
              <a:t>/</a:t>
            </a:r>
            <a:r>
              <a:rPr lang="en-US" err="1">
                <a:solidFill>
                  <a:srgbClr val="49A6AA"/>
                </a:solidFill>
                <a:latin typeface="Aptos"/>
              </a:rPr>
              <a:t>moraal</a:t>
            </a:r>
            <a:endParaRPr lang="en-US" err="1">
              <a:solidFill>
                <a:srgbClr val="49A6AA"/>
              </a:solidFill>
            </a:endParaRPr>
          </a:p>
        </p:txBody>
      </p:sp>
      <p:sp>
        <p:nvSpPr>
          <p:cNvPr id="15" name="Rectangle: Rounded Corners 14">
            <a:extLst>
              <a:ext uri="{FF2B5EF4-FFF2-40B4-BE49-F238E27FC236}">
                <a16:creationId xmlns:a16="http://schemas.microsoft.com/office/drawing/2014/main" id="{939DB25D-A154-D973-4BD0-9FD524495550}"/>
              </a:ext>
            </a:extLst>
          </p:cNvPr>
          <p:cNvSpPr/>
          <p:nvPr/>
        </p:nvSpPr>
        <p:spPr>
          <a:xfrm>
            <a:off x="9867951" y="3672912"/>
            <a:ext cx="2140501" cy="2140592"/>
          </a:xfrm>
          <a:prstGeom prst="roundRect">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49A6AA"/>
                </a:solidFill>
                <a:latin typeface="Aptos"/>
              </a:rPr>
              <a:t>________________________________________________</a:t>
            </a:r>
            <a:endParaRPr lang="en-US">
              <a:solidFill>
                <a:srgbClr val="49A6AA"/>
              </a:solidFill>
            </a:endParaRPr>
          </a:p>
        </p:txBody>
      </p:sp>
      <p:pic>
        <p:nvPicPr>
          <p:cNvPr id="3" name="Picture 2" descr="A cartoon of animals and birds&#10;&#10;AI-generated content may be incorrect.">
            <a:extLst>
              <a:ext uri="{FF2B5EF4-FFF2-40B4-BE49-F238E27FC236}">
                <a16:creationId xmlns:a16="http://schemas.microsoft.com/office/drawing/2014/main" id="{30DCDFF2-13DE-D698-D52C-C8E72F809F29}"/>
              </a:ext>
            </a:extLst>
          </p:cNvPr>
          <p:cNvPicPr>
            <a:picLocks noChangeAspect="1"/>
          </p:cNvPicPr>
          <p:nvPr/>
        </p:nvPicPr>
        <p:blipFill>
          <a:blip r:embed="rId2"/>
          <a:stretch>
            <a:fillRect/>
          </a:stretch>
        </p:blipFill>
        <p:spPr>
          <a:xfrm>
            <a:off x="299803" y="2400557"/>
            <a:ext cx="2023674" cy="776477"/>
          </a:xfrm>
          <a:prstGeom prst="rect">
            <a:avLst/>
          </a:prstGeom>
        </p:spPr>
      </p:pic>
      <p:sp>
        <p:nvSpPr>
          <p:cNvPr id="6" name="Arrow: Right 5">
            <a:extLst>
              <a:ext uri="{FF2B5EF4-FFF2-40B4-BE49-F238E27FC236}">
                <a16:creationId xmlns:a16="http://schemas.microsoft.com/office/drawing/2014/main" id="{54E010E3-B414-9749-B7F3-379E693B1288}"/>
              </a:ext>
            </a:extLst>
          </p:cNvPr>
          <p:cNvSpPr/>
          <p:nvPr/>
        </p:nvSpPr>
        <p:spPr>
          <a:xfrm>
            <a:off x="4760613" y="2557603"/>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2CAA0856-EFFC-3CA7-9EBB-0593A0285E61}"/>
              </a:ext>
            </a:extLst>
          </p:cNvPr>
          <p:cNvSpPr/>
          <p:nvPr/>
        </p:nvSpPr>
        <p:spPr>
          <a:xfrm>
            <a:off x="2362954" y="2559112"/>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B8DACD46-BF7C-28E8-3047-13E976B867AF}"/>
              </a:ext>
            </a:extLst>
          </p:cNvPr>
          <p:cNvSpPr/>
          <p:nvPr/>
        </p:nvSpPr>
        <p:spPr>
          <a:xfrm>
            <a:off x="7161290" y="2559112"/>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30CD32F5-36E7-C302-E067-8A04539BF6DD}"/>
              </a:ext>
            </a:extLst>
          </p:cNvPr>
          <p:cNvSpPr/>
          <p:nvPr/>
        </p:nvSpPr>
        <p:spPr>
          <a:xfrm>
            <a:off x="9628360" y="2559112"/>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A263643F-B41E-6280-131A-3B371B2C486E}"/>
              </a:ext>
            </a:extLst>
          </p:cNvPr>
          <p:cNvSpPr/>
          <p:nvPr/>
        </p:nvSpPr>
        <p:spPr>
          <a:xfrm>
            <a:off x="2378043" y="4482973"/>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Right 24">
            <a:extLst>
              <a:ext uri="{FF2B5EF4-FFF2-40B4-BE49-F238E27FC236}">
                <a16:creationId xmlns:a16="http://schemas.microsoft.com/office/drawing/2014/main" id="{38CC159F-06B6-5CAF-6A62-1A6A6DC735DD}"/>
              </a:ext>
            </a:extLst>
          </p:cNvPr>
          <p:cNvSpPr/>
          <p:nvPr/>
        </p:nvSpPr>
        <p:spPr>
          <a:xfrm>
            <a:off x="4731944" y="4482973"/>
            <a:ext cx="269220" cy="477087"/>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684AFF76-628A-C0F9-D1E6-C821AFA0F445}"/>
              </a:ext>
            </a:extLst>
          </p:cNvPr>
          <p:cNvSpPr/>
          <p:nvPr/>
        </p:nvSpPr>
        <p:spPr>
          <a:xfrm>
            <a:off x="7161290" y="4437706"/>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AD98031A-628F-79D9-95E9-59C554369875}"/>
              </a:ext>
            </a:extLst>
          </p:cNvPr>
          <p:cNvSpPr/>
          <p:nvPr/>
        </p:nvSpPr>
        <p:spPr>
          <a:xfrm>
            <a:off x="9628359" y="4437706"/>
            <a:ext cx="239042" cy="522354"/>
          </a:xfrm>
          <a:prstGeom prst="rightArrow">
            <a:avLst/>
          </a:prstGeom>
          <a:solidFill>
            <a:srgbClr val="EAF1FF"/>
          </a:solidFill>
          <a:ln>
            <a:solidFill>
              <a:srgbClr val="49A6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4519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41673-ED8B-F129-E4B1-3458DB341C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6CFE7B-EBBB-F291-8332-A17CE351E70F}"/>
              </a:ext>
            </a:extLst>
          </p:cNvPr>
          <p:cNvSpPr>
            <a:spLocks noGrp="1"/>
          </p:cNvSpPr>
          <p:nvPr>
            <p:ph type="title"/>
          </p:nvPr>
        </p:nvSpPr>
        <p:spPr/>
        <p:txBody>
          <a:bodyPr/>
          <a:lstStyle/>
          <a:p>
            <a:r>
              <a:rPr lang="nl-BE">
                <a:solidFill>
                  <a:srgbClr val="4A7BBF"/>
                </a:solidFill>
                <a:ea typeface="ADLaM Display"/>
                <a:cs typeface="ADLaM Display"/>
              </a:rPr>
              <a:t>Zesde leerjaar – geschiedenis </a:t>
            </a:r>
            <a:endParaRPr lang="nl-BE">
              <a:solidFill>
                <a:srgbClr val="4A7BBF"/>
              </a:solidFill>
              <a:ea typeface="ADLaM Display" panose="020F0502020204030204" pitchFamily="2" charset="0"/>
              <a:cs typeface="ADLaM Display" panose="020F0502020204030204" pitchFamily="2" charset="0"/>
            </a:endParaRPr>
          </a:p>
        </p:txBody>
      </p:sp>
      <p:pic>
        <p:nvPicPr>
          <p:cNvPr id="8" name="Picture 7" descr="A book cover with a landscape and buildings&#10;&#10;AI-generated content may be incorrect.">
            <a:extLst>
              <a:ext uri="{FF2B5EF4-FFF2-40B4-BE49-F238E27FC236}">
                <a16:creationId xmlns:a16="http://schemas.microsoft.com/office/drawing/2014/main" id="{FCCE9561-88A5-5281-78BB-02507C49302F}"/>
              </a:ext>
            </a:extLst>
          </p:cNvPr>
          <p:cNvPicPr>
            <a:picLocks noChangeAspect="1"/>
          </p:cNvPicPr>
          <p:nvPr/>
        </p:nvPicPr>
        <p:blipFill>
          <a:blip r:embed="rId2"/>
          <a:stretch>
            <a:fillRect/>
          </a:stretch>
        </p:blipFill>
        <p:spPr>
          <a:xfrm>
            <a:off x="924209" y="4531174"/>
            <a:ext cx="2124075" cy="2019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Afbeelding 5" descr="Afbeelding met Rechthoek, ontwerp&#10;&#10;Door AI gegenereerde inhoud is mogelijk onjuist.">
            <a:extLst>
              <a:ext uri="{FF2B5EF4-FFF2-40B4-BE49-F238E27FC236}">
                <a16:creationId xmlns:a16="http://schemas.microsoft.com/office/drawing/2014/main" id="{04A23C6E-1524-C301-A7C4-46426B7B1E7E}"/>
              </a:ext>
            </a:extLst>
          </p:cNvPr>
          <p:cNvPicPr>
            <a:picLocks noChangeAspect="1"/>
          </p:cNvPicPr>
          <p:nvPr/>
        </p:nvPicPr>
        <p:blipFill>
          <a:blip r:embed="rId3">
            <a:extLst>
              <a:ext uri="{28A0092B-C50C-407E-A947-70E740481C1C}">
                <a14:useLocalDpi xmlns:a14="http://schemas.microsoft.com/office/drawing/2010/main" val="0"/>
              </a:ext>
            </a:extLst>
          </a:blip>
          <a:srcRect l="8736" t="3708" r="8871" b="10113"/>
          <a:stretch>
            <a:fillRect/>
          </a:stretch>
        </p:blipFill>
        <p:spPr>
          <a:xfrm>
            <a:off x="3640637" y="1581675"/>
            <a:ext cx="8197890" cy="4651549"/>
          </a:xfrm>
          <a:prstGeom prst="rect">
            <a:avLst/>
          </a:prstGeom>
        </p:spPr>
      </p:pic>
      <p:pic>
        <p:nvPicPr>
          <p:cNvPr id="17" name="Picture 16" descr="A screenshot of a white text box&#10;&#10;AI-generated content may be incorrect.">
            <a:extLst>
              <a:ext uri="{FF2B5EF4-FFF2-40B4-BE49-F238E27FC236}">
                <a16:creationId xmlns:a16="http://schemas.microsoft.com/office/drawing/2014/main" id="{0D3810AA-FC82-02E2-2327-D42960DE8055}"/>
              </a:ext>
            </a:extLst>
          </p:cNvPr>
          <p:cNvPicPr>
            <a:picLocks noChangeAspect="1"/>
          </p:cNvPicPr>
          <p:nvPr/>
        </p:nvPicPr>
        <p:blipFill>
          <a:blip r:embed="rId4"/>
          <a:stretch>
            <a:fillRect/>
          </a:stretch>
        </p:blipFill>
        <p:spPr>
          <a:xfrm>
            <a:off x="4171757" y="2073527"/>
            <a:ext cx="6669915" cy="3041588"/>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A6225BED-F608-4CF4-3459-1A46A8B9B2CD}"/>
              </a:ext>
            </a:extLst>
          </p:cNvPr>
          <p:cNvPicPr>
            <a:picLocks noGrp="1" noChangeAspect="1"/>
          </p:cNvPicPr>
          <p:nvPr>
            <p:ph idx="1"/>
          </p:nvPr>
        </p:nvPicPr>
        <p:blipFill>
          <a:blip r:embed="rId5"/>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1727284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73E2A0-9F35-C693-CC5D-CC453C0FE21E}"/>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6CF7D5F-25F4-51E1-2186-EF8CC60E1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14F4BFF-D844-3C85-D915-75329235F13E}"/>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4AE5D0DA-E29F-3A3F-C1D3-10CD0969D1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31F7BC-C160-D4AF-8F8E-E70FC73EF19E}"/>
              </a:ext>
            </a:extLst>
          </p:cNvPr>
          <p:cNvSpPr>
            <a:spLocks noGrp="1"/>
          </p:cNvSpPr>
          <p:nvPr>
            <p:ph type="title"/>
          </p:nvPr>
        </p:nvSpPr>
        <p:spPr>
          <a:xfrm>
            <a:off x="838200" y="532039"/>
            <a:ext cx="5077674" cy="1899912"/>
          </a:xfrm>
        </p:spPr>
        <p:txBody>
          <a:bodyPr>
            <a:normAutofit/>
          </a:bodyPr>
          <a:lstStyle/>
          <a:p>
            <a:pPr algn="ctr"/>
            <a:r>
              <a:rPr lang="en-US" sz="4000" dirty="0" err="1">
                <a:solidFill>
                  <a:srgbClr val="9C8713"/>
                </a:solidFill>
              </a:rPr>
              <a:t>Eindtermen</a:t>
            </a:r>
            <a:br>
              <a:rPr lang="en-US" sz="4000" dirty="0">
                <a:solidFill>
                  <a:srgbClr val="9C8713"/>
                </a:solidFill>
              </a:rPr>
            </a:br>
            <a:br>
              <a:rPr lang="en-US" sz="4000" dirty="0"/>
            </a:br>
            <a:r>
              <a:rPr lang="en-US" sz="4000" dirty="0" err="1">
                <a:solidFill>
                  <a:srgbClr val="9C8713"/>
                </a:solidFill>
              </a:rPr>
              <a:t>secundair</a:t>
            </a:r>
            <a:r>
              <a:rPr lang="en-US" sz="4000" dirty="0">
                <a:solidFill>
                  <a:srgbClr val="9C8713"/>
                </a:solidFill>
              </a:rPr>
              <a:t> </a:t>
            </a:r>
            <a:r>
              <a:rPr lang="en-US" sz="4000" dirty="0" err="1">
                <a:solidFill>
                  <a:srgbClr val="9C8713"/>
                </a:solidFill>
              </a:rPr>
              <a:t>onderwijs</a:t>
            </a:r>
          </a:p>
        </p:txBody>
      </p:sp>
      <p:sp>
        <p:nvSpPr>
          <p:cNvPr id="11" name="Content Placeholder 10">
            <a:extLst>
              <a:ext uri="{FF2B5EF4-FFF2-40B4-BE49-F238E27FC236}">
                <a16:creationId xmlns:a16="http://schemas.microsoft.com/office/drawing/2014/main" id="{2548D605-94DE-2DB3-EB0D-F6AC58DA7CF4}"/>
              </a:ext>
            </a:extLst>
          </p:cNvPr>
          <p:cNvSpPr>
            <a:spLocks noGrp="1"/>
          </p:cNvSpPr>
          <p:nvPr>
            <p:ph idx="1"/>
          </p:nvPr>
        </p:nvSpPr>
        <p:spPr>
          <a:xfrm>
            <a:off x="838200" y="2434201"/>
            <a:ext cx="3822189" cy="3742762"/>
          </a:xfrm>
        </p:spPr>
        <p:txBody>
          <a:bodyPr>
            <a:normAutofit/>
          </a:bodyPr>
          <a:lstStyle/>
          <a:p>
            <a:endParaRPr lang="en-US" sz="2000"/>
          </a:p>
        </p:txBody>
      </p:sp>
    </p:spTree>
    <p:extLst>
      <p:ext uri="{BB962C8B-B14F-4D97-AF65-F5344CB8AC3E}">
        <p14:creationId xmlns:p14="http://schemas.microsoft.com/office/powerpoint/2010/main" val="558680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652C5-5F28-A3F9-62F4-F26238462F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6DF2B-F260-46DA-0819-C7D4166F2223}"/>
              </a:ext>
            </a:extLst>
          </p:cNvPr>
          <p:cNvSpPr>
            <a:spLocks noGrp="1"/>
          </p:cNvSpPr>
          <p:nvPr>
            <p:ph type="title"/>
          </p:nvPr>
        </p:nvSpPr>
        <p:spPr/>
        <p:txBody>
          <a:bodyPr/>
          <a:lstStyle/>
          <a:p>
            <a:endParaRPr lang="en-US"/>
          </a:p>
        </p:txBody>
      </p:sp>
      <p:pic>
        <p:nvPicPr>
          <p:cNvPr id="4" name="Content Placeholder 3" descr="A logo with a face and text&#10;&#10;AI-generated content may be incorrect.">
            <a:extLst>
              <a:ext uri="{FF2B5EF4-FFF2-40B4-BE49-F238E27FC236}">
                <a16:creationId xmlns:a16="http://schemas.microsoft.com/office/drawing/2014/main" id="{45FB7F70-5912-48A6-D9DA-D92A926E0651}"/>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pic>
        <p:nvPicPr>
          <p:cNvPr id="6" name="Afbeelding 2">
            <a:extLst>
              <a:ext uri="{FF2B5EF4-FFF2-40B4-BE49-F238E27FC236}">
                <a16:creationId xmlns:a16="http://schemas.microsoft.com/office/drawing/2014/main" id="{25896777-9D45-263D-292D-E1E7CC9C37AA}"/>
              </a:ext>
            </a:extLst>
          </p:cNvPr>
          <p:cNvPicPr>
            <a:picLocks noChangeAspect="1"/>
          </p:cNvPicPr>
          <p:nvPr/>
        </p:nvPicPr>
        <p:blipFill>
          <a:blip r:embed="rId3"/>
          <a:srcRect l="8159" t="11429" r="14698" b="5641"/>
          <a:stretch>
            <a:fillRect/>
          </a:stretch>
        </p:blipFill>
        <p:spPr>
          <a:xfrm>
            <a:off x="2233164" y="1857882"/>
            <a:ext cx="7725671" cy="4671720"/>
          </a:xfrm>
          <a:prstGeom prst="rect">
            <a:avLst/>
          </a:prstGeom>
        </p:spPr>
      </p:pic>
      <p:sp>
        <p:nvSpPr>
          <p:cNvPr id="7" name="Tekstvak 3">
            <a:extLst>
              <a:ext uri="{FF2B5EF4-FFF2-40B4-BE49-F238E27FC236}">
                <a16:creationId xmlns:a16="http://schemas.microsoft.com/office/drawing/2014/main" id="{B4D07B02-45EE-6956-7FD9-9A2A0C6F83C5}"/>
              </a:ext>
            </a:extLst>
          </p:cNvPr>
          <p:cNvSpPr txBox="1"/>
          <p:nvPr/>
        </p:nvSpPr>
        <p:spPr>
          <a:xfrm>
            <a:off x="1201265" y="226142"/>
            <a:ext cx="9405258" cy="1200329"/>
          </a:xfrm>
          <a:prstGeom prst="rect">
            <a:avLst/>
          </a:prstGeom>
          <a:noFill/>
        </p:spPr>
        <p:txBody>
          <a:bodyPr wrap="square" lIns="91440" tIns="45720" rIns="91440" bIns="45720" rtlCol="0" anchor="t">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a:hlinkClick r:id="rId4"/>
              </a:rPr>
              <a:t>https://www.onderwijsdoelen.be/</a:t>
            </a:r>
            <a:endParaRPr lang="nl-BE"/>
          </a:p>
          <a:p>
            <a:pPr algn="ctr"/>
            <a:r>
              <a:rPr lang="nl-BE">
                <a:hlinkClick r:id="rId5"/>
              </a:rPr>
              <a:t>https://www.vlaanderen.be/onderwijsprofessionals/lesgeven-en-begeleiden/opleidingsinhouden/opleidingsinhouden-basisonderwijs/nieuwe-minimumdoelen-basisonderwijs</a:t>
            </a:r>
            <a:r>
              <a:rPr lang="nl-BE"/>
              <a:t>  </a:t>
            </a:r>
          </a:p>
        </p:txBody>
      </p:sp>
    </p:spTree>
    <p:extLst>
      <p:ext uri="{BB962C8B-B14F-4D97-AF65-F5344CB8AC3E}">
        <p14:creationId xmlns:p14="http://schemas.microsoft.com/office/powerpoint/2010/main" val="2827268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FE400-40EB-0E79-BB0F-1056B1A3EA80}"/>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A50DA9C-9E37-C86B-AB4F-4D8AC0410941}"/>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512F22-07C7-0424-B01F-862AEBEE3596}"/>
              </a:ext>
            </a:extLst>
          </p:cNvPr>
          <p:cNvSpPr>
            <a:spLocks noGrp="1"/>
          </p:cNvSpPr>
          <p:nvPr>
            <p:ph type="title"/>
          </p:nvPr>
        </p:nvSpPr>
        <p:spPr>
          <a:xfrm>
            <a:off x="838200" y="532393"/>
            <a:ext cx="3537213" cy="1899912"/>
          </a:xfrm>
        </p:spPr>
        <p:txBody>
          <a:bodyPr>
            <a:normAutofit/>
          </a:bodyPr>
          <a:lstStyle/>
          <a:p>
            <a:pPr algn="ctr"/>
            <a:r>
              <a:rPr lang="en-US" sz="4000" dirty="0" err="1">
                <a:solidFill>
                  <a:srgbClr val="9C8713"/>
                </a:solidFill>
              </a:rPr>
              <a:t>Minimumdoelen</a:t>
            </a:r>
            <a:br>
              <a:rPr lang="en-US" sz="4000" dirty="0">
                <a:solidFill>
                  <a:srgbClr val="9C8713"/>
                </a:solidFill>
              </a:rPr>
            </a:br>
            <a:br>
              <a:rPr lang="en-US" sz="4000" dirty="0"/>
            </a:br>
            <a:r>
              <a:rPr lang="en-US" sz="4000" dirty="0" err="1">
                <a:solidFill>
                  <a:srgbClr val="9C8713"/>
                </a:solidFill>
              </a:rPr>
              <a:t>basisonderwijs</a:t>
            </a:r>
          </a:p>
        </p:txBody>
      </p:sp>
      <p:sp>
        <p:nvSpPr>
          <p:cNvPr id="11" name="Content Placeholder 10">
            <a:extLst>
              <a:ext uri="{FF2B5EF4-FFF2-40B4-BE49-F238E27FC236}">
                <a16:creationId xmlns:a16="http://schemas.microsoft.com/office/drawing/2014/main" id="{AE002E58-46F2-0394-4569-987A61036F98}"/>
              </a:ext>
            </a:extLst>
          </p:cNvPr>
          <p:cNvSpPr>
            <a:spLocks noGrp="1"/>
          </p:cNvSpPr>
          <p:nvPr>
            <p:ph idx="1"/>
          </p:nvPr>
        </p:nvSpPr>
        <p:spPr>
          <a:xfrm>
            <a:off x="838200" y="2434201"/>
            <a:ext cx="3822189" cy="3742762"/>
          </a:xfrm>
        </p:spPr>
        <p:txBody>
          <a:bodyPr>
            <a:normAutofit/>
          </a:bodyPr>
          <a:lstStyle/>
          <a:p>
            <a:endParaRPr lang="en-US" sz="2000"/>
          </a:p>
        </p:txBody>
      </p:sp>
    </p:spTree>
    <p:extLst>
      <p:ext uri="{BB962C8B-B14F-4D97-AF65-F5344CB8AC3E}">
        <p14:creationId xmlns:p14="http://schemas.microsoft.com/office/powerpoint/2010/main" val="706954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03D78-5C9D-E595-8E03-E9C3FA1F1EF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7FFF54-8AFA-D0BF-9046-E42116CD4D88}"/>
              </a:ext>
            </a:extLst>
          </p:cNvPr>
          <p:cNvSpPr>
            <a:spLocks noGrp="1"/>
          </p:cNvSpPr>
          <p:nvPr>
            <p:ph type="title"/>
          </p:nvPr>
        </p:nvSpPr>
        <p:spPr/>
        <p:txBody>
          <a:bodyPr/>
          <a:lstStyle/>
          <a:p>
            <a:r>
              <a:rPr lang="nl-BE" dirty="0">
                <a:solidFill>
                  <a:srgbClr val="4A7BBF"/>
                </a:solidFill>
                <a:ea typeface="ADLaM Display"/>
                <a:cs typeface="ADLaM Display"/>
              </a:rPr>
              <a:t>Eerste graad secundair (b-stroom) – historisch bewustzijn</a:t>
            </a:r>
            <a:endParaRPr lang="nl-BE" dirty="0">
              <a:solidFill>
                <a:srgbClr val="4A7BBF"/>
              </a:solidFill>
              <a:ea typeface="ADLaM Display" panose="020F0502020204030204" pitchFamily="2" charset="0"/>
              <a:cs typeface="ADLaM Display" panose="020F0502020204030204" pitchFamily="2" charset="0"/>
            </a:endParaRPr>
          </a:p>
        </p:txBody>
      </p:sp>
      <p:pic>
        <p:nvPicPr>
          <p:cNvPr id="14" name="Afbeelding 5" descr="Afbeelding met Rechthoek, ontwerp&#10;&#10;Door AI gegenereerde inhoud is mogelijk onjuist.">
            <a:extLst>
              <a:ext uri="{FF2B5EF4-FFF2-40B4-BE49-F238E27FC236}">
                <a16:creationId xmlns:a16="http://schemas.microsoft.com/office/drawing/2014/main" id="{7F001FF9-E484-B196-CB9C-22B2B1038092}"/>
              </a:ext>
            </a:extLst>
          </p:cNvPr>
          <p:cNvPicPr>
            <a:picLocks noChangeAspect="1"/>
          </p:cNvPicPr>
          <p:nvPr/>
        </p:nvPicPr>
        <p:blipFill>
          <a:blip r:embed="rId2">
            <a:extLst>
              <a:ext uri="{28A0092B-C50C-407E-A947-70E740481C1C}">
                <a14:useLocalDpi xmlns:a14="http://schemas.microsoft.com/office/drawing/2010/main" val="0"/>
              </a:ext>
            </a:extLst>
          </a:blip>
          <a:srcRect l="8736" t="3708" r="8871" b="10113"/>
          <a:stretch>
            <a:fillRect/>
          </a:stretch>
        </p:blipFill>
        <p:spPr>
          <a:xfrm>
            <a:off x="3640637" y="1581675"/>
            <a:ext cx="8197890" cy="4651549"/>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41B932C8-FA3C-0FA6-0D35-F4852A92FB97}"/>
              </a:ext>
            </a:extLst>
          </p:cNvPr>
          <p:cNvPicPr>
            <a:picLocks noGrp="1" noChangeAspect="1"/>
          </p:cNvPicPr>
          <p:nvPr>
            <p:ph idx="1"/>
          </p:nvPr>
        </p:nvPicPr>
        <p:blipFill>
          <a:blip r:embed="rId3"/>
          <a:stretch>
            <a:fillRect/>
          </a:stretch>
        </p:blipFill>
        <p:spPr>
          <a:xfrm>
            <a:off x="10616184" y="5388134"/>
            <a:ext cx="1469136" cy="1469136"/>
          </a:xfrm>
          <a:prstGeom prst="rect">
            <a:avLst/>
          </a:prstGeom>
        </p:spPr>
      </p:pic>
      <p:sp>
        <p:nvSpPr>
          <p:cNvPr id="6" name="Tekstvak 5">
            <a:extLst>
              <a:ext uri="{FF2B5EF4-FFF2-40B4-BE49-F238E27FC236}">
                <a16:creationId xmlns:a16="http://schemas.microsoft.com/office/drawing/2014/main" id="{D383E410-16FB-DBEB-5D56-92EFDD60B732}"/>
              </a:ext>
            </a:extLst>
          </p:cNvPr>
          <p:cNvSpPr txBox="1"/>
          <p:nvPr/>
        </p:nvSpPr>
        <p:spPr>
          <a:xfrm>
            <a:off x="4249049" y="2326267"/>
            <a:ext cx="6980506"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dirty="0"/>
              <a:t>08.02 	De leerlingen vergelijken aangereikte bronnen over eenzelfde historisch fenomeen met aandacht voor de maker(s) van de bronnen.</a:t>
            </a:r>
          </a:p>
          <a:p>
            <a:endParaRPr lang="nl-BE" dirty="0"/>
          </a:p>
          <a:p>
            <a:r>
              <a:rPr lang="nl-BE" dirty="0"/>
              <a:t>08.03 	De leerlingen leggen aan de hand van voorbeelden gelijkenissen en verschillen uit tussen heden en verleden.</a:t>
            </a:r>
          </a:p>
          <a:p>
            <a:br>
              <a:rPr lang="nl-BE" dirty="0"/>
            </a:br>
            <a:r>
              <a:rPr lang="nl-BE" dirty="0"/>
              <a:t>BG02.01 	De leerling haalt bij het lezen en luisteren doelgericht het onderwerp en relevante informatie uit niet-fictionele teksten. </a:t>
            </a:r>
            <a:br>
              <a:rPr lang="en-US" dirty="0"/>
            </a:br>
            <a:endParaRPr lang="en-US" dirty="0"/>
          </a:p>
        </p:txBody>
      </p:sp>
      <p:pic>
        <p:nvPicPr>
          <p:cNvPr id="8" name="Afbeelding 7" descr="Een kleine geschiedenis van de mens door dierenogen">
            <a:extLst>
              <a:ext uri="{FF2B5EF4-FFF2-40B4-BE49-F238E27FC236}">
                <a16:creationId xmlns:a16="http://schemas.microsoft.com/office/drawing/2014/main" id="{E72623C0-080B-1968-9BE0-EAC8F666B830}"/>
              </a:ext>
            </a:extLst>
          </p:cNvPr>
          <p:cNvPicPr>
            <a:picLocks noChangeAspect="1"/>
          </p:cNvPicPr>
          <p:nvPr/>
        </p:nvPicPr>
        <p:blipFill>
          <a:blip r:embed="rId4"/>
          <a:stretch>
            <a:fillRect/>
          </a:stretch>
        </p:blipFill>
        <p:spPr>
          <a:xfrm>
            <a:off x="495979" y="2408443"/>
            <a:ext cx="3144098" cy="4311906"/>
          </a:xfrm>
          <a:prstGeom prst="rect">
            <a:avLst/>
          </a:prstGeom>
        </p:spPr>
      </p:pic>
    </p:spTree>
    <p:extLst>
      <p:ext uri="{BB962C8B-B14F-4D97-AF65-F5344CB8AC3E}">
        <p14:creationId xmlns:p14="http://schemas.microsoft.com/office/powerpoint/2010/main" val="3661249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B8A1E-F783-D2B9-3EB1-315C0BD7D29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A823321-EE7A-6F43-3789-1C5DEAECD7C8}"/>
              </a:ext>
            </a:extLst>
          </p:cNvPr>
          <p:cNvSpPr>
            <a:spLocks noGrp="1"/>
          </p:cNvSpPr>
          <p:nvPr>
            <p:ph type="title"/>
          </p:nvPr>
        </p:nvSpPr>
        <p:spPr/>
        <p:txBody>
          <a:bodyPr/>
          <a:lstStyle/>
          <a:p>
            <a:r>
              <a:rPr lang="nl-BE">
                <a:solidFill>
                  <a:srgbClr val="4A7BBF"/>
                </a:solidFill>
                <a:ea typeface="ADLaM Display"/>
                <a:cs typeface="ADLaM Display"/>
              </a:rPr>
              <a:t>Tweede graad secundair – Nederlands, burgerschap</a:t>
            </a:r>
            <a:endParaRPr lang="nl-BE">
              <a:solidFill>
                <a:srgbClr val="4A7BBF"/>
              </a:solidFill>
              <a:ea typeface="ADLaM Display" panose="020F0502020204030204" pitchFamily="2" charset="0"/>
              <a:cs typeface="ADLaM Display" panose="020F0502020204030204" pitchFamily="2" charset="0"/>
            </a:endParaRPr>
          </a:p>
        </p:txBody>
      </p:sp>
      <p:pic>
        <p:nvPicPr>
          <p:cNvPr id="14" name="Afbeelding 5" descr="Afbeelding met Rechthoek, ontwerp&#10;&#10;Door AI gegenereerde inhoud is mogelijk onjuist.">
            <a:extLst>
              <a:ext uri="{FF2B5EF4-FFF2-40B4-BE49-F238E27FC236}">
                <a16:creationId xmlns:a16="http://schemas.microsoft.com/office/drawing/2014/main" id="{76B1F8C7-FC76-13E7-3388-7EE472A02EE8}"/>
              </a:ext>
            </a:extLst>
          </p:cNvPr>
          <p:cNvPicPr>
            <a:picLocks noChangeAspect="1"/>
          </p:cNvPicPr>
          <p:nvPr/>
        </p:nvPicPr>
        <p:blipFill>
          <a:blip r:embed="rId2">
            <a:extLst>
              <a:ext uri="{28A0092B-C50C-407E-A947-70E740481C1C}">
                <a14:useLocalDpi xmlns:a14="http://schemas.microsoft.com/office/drawing/2010/main" val="0"/>
              </a:ext>
            </a:extLst>
          </a:blip>
          <a:srcRect l="8736" t="3708" r="8871" b="10113"/>
          <a:stretch>
            <a:fillRect/>
          </a:stretch>
        </p:blipFill>
        <p:spPr>
          <a:xfrm>
            <a:off x="3640637" y="1581675"/>
            <a:ext cx="8197890" cy="4651549"/>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F080B899-F798-6A60-A1BD-E2AA5E31D158}"/>
              </a:ext>
            </a:extLst>
          </p:cNvPr>
          <p:cNvPicPr>
            <a:picLocks noGrp="1" noChangeAspect="1"/>
          </p:cNvPicPr>
          <p:nvPr>
            <p:ph idx="1"/>
          </p:nvPr>
        </p:nvPicPr>
        <p:blipFill>
          <a:blip r:embed="rId3"/>
          <a:stretch>
            <a:fillRect/>
          </a:stretch>
        </p:blipFill>
        <p:spPr>
          <a:xfrm>
            <a:off x="10616184" y="5388134"/>
            <a:ext cx="1469136" cy="1469136"/>
          </a:xfrm>
          <a:prstGeom prst="rect">
            <a:avLst/>
          </a:prstGeom>
        </p:spPr>
      </p:pic>
      <p:sp>
        <p:nvSpPr>
          <p:cNvPr id="6" name="Tekstvak 5">
            <a:extLst>
              <a:ext uri="{FF2B5EF4-FFF2-40B4-BE49-F238E27FC236}">
                <a16:creationId xmlns:a16="http://schemas.microsoft.com/office/drawing/2014/main" id="{6CAC0EF6-5BBD-7592-767A-467A4232697B}"/>
              </a:ext>
            </a:extLst>
          </p:cNvPr>
          <p:cNvSpPr txBox="1"/>
          <p:nvPr/>
        </p:nvSpPr>
        <p:spPr>
          <a:xfrm>
            <a:off x="4249049" y="2326267"/>
            <a:ext cx="6980506"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dirty="0"/>
              <a:t>02.16 	De leerlingen gaan in interactie over de relevantie van literaire teksten voor hun leefwereld, voor de samenleving waarin ze leven en voor de samenleving waarin de teksten ontstonden. (</a:t>
            </a:r>
            <a:r>
              <a:rPr lang="nl-NL" i="1" dirty="0"/>
              <a:t>Nederlands</a:t>
            </a:r>
            <a:r>
              <a:rPr lang="nl-NL" dirty="0"/>
              <a:t>)</a:t>
            </a:r>
          </a:p>
          <a:p>
            <a:endParaRPr lang="nl-NL" dirty="0"/>
          </a:p>
          <a:p>
            <a:r>
              <a:rPr lang="nl-NL" dirty="0"/>
              <a:t>07.04 	De leerlingen gaan geïnformeerd, beargumenteerd en constructief in dialoog over maatschappelijke thema’s. (</a:t>
            </a:r>
            <a:r>
              <a:rPr lang="nl-NL" i="1" dirty="0"/>
              <a:t>burgerschap)</a:t>
            </a:r>
          </a:p>
          <a:p>
            <a:br>
              <a:rPr lang="en-US" dirty="0"/>
            </a:br>
            <a:endParaRPr lang="en-US" dirty="0"/>
          </a:p>
        </p:txBody>
      </p:sp>
      <p:pic>
        <p:nvPicPr>
          <p:cNvPr id="5" name="Afbeelding 4" descr="Prinses zonder erwt">
            <a:extLst>
              <a:ext uri="{FF2B5EF4-FFF2-40B4-BE49-F238E27FC236}">
                <a16:creationId xmlns:a16="http://schemas.microsoft.com/office/drawing/2014/main" id="{06BE41CA-3F40-38D4-6D0A-3EC2CB1AF338}"/>
              </a:ext>
            </a:extLst>
          </p:cNvPr>
          <p:cNvPicPr>
            <a:picLocks noChangeAspect="1"/>
          </p:cNvPicPr>
          <p:nvPr/>
        </p:nvPicPr>
        <p:blipFill>
          <a:blip r:embed="rId4"/>
          <a:stretch>
            <a:fillRect/>
          </a:stretch>
        </p:blipFill>
        <p:spPr>
          <a:xfrm>
            <a:off x="579210" y="2510969"/>
            <a:ext cx="2673351" cy="4136573"/>
          </a:xfrm>
          <a:prstGeom prst="rect">
            <a:avLst/>
          </a:prstGeom>
        </p:spPr>
      </p:pic>
    </p:spTree>
    <p:extLst>
      <p:ext uri="{BB962C8B-B14F-4D97-AF65-F5344CB8AC3E}">
        <p14:creationId xmlns:p14="http://schemas.microsoft.com/office/powerpoint/2010/main" val="1935568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8C14B1-F9DD-BA40-EB60-60728A125036}"/>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84F9FBF-B694-4BF3-0D36-DC5A91907C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B784D67-F9F4-9DEF-4B31-6304D6A136D0}"/>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84F41FDD-2FD2-7807-6296-4E22EA978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6B89D2-708C-6CB5-7EDB-6E66A81663AA}"/>
              </a:ext>
            </a:extLst>
          </p:cNvPr>
          <p:cNvSpPr>
            <a:spLocks noGrp="1"/>
          </p:cNvSpPr>
          <p:nvPr>
            <p:ph type="title"/>
          </p:nvPr>
        </p:nvSpPr>
        <p:spPr>
          <a:xfrm>
            <a:off x="838200" y="125639"/>
            <a:ext cx="4785357" cy="1899912"/>
          </a:xfrm>
        </p:spPr>
        <p:txBody>
          <a:bodyPr>
            <a:normAutofit/>
          </a:bodyPr>
          <a:lstStyle/>
          <a:p>
            <a:r>
              <a:rPr lang="en-US" sz="4000">
                <a:solidFill>
                  <a:srgbClr val="9C8713"/>
                </a:solidFill>
              </a:rPr>
              <a:t>Kern van de </a:t>
            </a:r>
            <a:r>
              <a:rPr lang="en-US" sz="4000" err="1">
                <a:solidFill>
                  <a:srgbClr val="9C8713"/>
                </a:solidFill>
              </a:rPr>
              <a:t>Leesjury</a:t>
            </a:r>
            <a:endParaRPr lang="en-US" sz="4000">
              <a:solidFill>
                <a:srgbClr val="9C8713"/>
              </a:solidFill>
            </a:endParaRPr>
          </a:p>
        </p:txBody>
      </p:sp>
      <p:sp>
        <p:nvSpPr>
          <p:cNvPr id="11" name="Content Placeholder 10">
            <a:extLst>
              <a:ext uri="{FF2B5EF4-FFF2-40B4-BE49-F238E27FC236}">
                <a16:creationId xmlns:a16="http://schemas.microsoft.com/office/drawing/2014/main" id="{2FE0A3CB-222E-AC1A-5B39-881A5A6FE73D}"/>
              </a:ext>
            </a:extLst>
          </p:cNvPr>
          <p:cNvSpPr>
            <a:spLocks noGrp="1"/>
          </p:cNvSpPr>
          <p:nvPr>
            <p:ph idx="1"/>
          </p:nvPr>
        </p:nvSpPr>
        <p:spPr>
          <a:xfrm>
            <a:off x="838200" y="2434201"/>
            <a:ext cx="5743299" cy="3742762"/>
          </a:xfrm>
        </p:spPr>
        <p:txBody>
          <a:bodyPr vert="horz" lIns="91440" tIns="45720" rIns="91440" bIns="45720" rtlCol="0" anchor="t">
            <a:noAutofit/>
          </a:bodyPr>
          <a:lstStyle/>
          <a:p>
            <a:r>
              <a:rPr lang="en-US" sz="2000" dirty="0" err="1">
                <a:solidFill>
                  <a:srgbClr val="9C8713"/>
                </a:solidFill>
                <a:ea typeface="+mn-lt"/>
                <a:cs typeface="+mn-lt"/>
              </a:rPr>
              <a:t>Leesplezier</a:t>
            </a:r>
            <a:r>
              <a:rPr lang="en-US" sz="2000" dirty="0">
                <a:solidFill>
                  <a:srgbClr val="9C8713"/>
                </a:solidFill>
                <a:ea typeface="+mn-lt"/>
                <a:cs typeface="+mn-lt"/>
              </a:rPr>
              <a:t> </a:t>
            </a:r>
            <a:r>
              <a:rPr lang="en-US" sz="2000" dirty="0" err="1">
                <a:solidFill>
                  <a:srgbClr val="9C8713"/>
                </a:solidFill>
                <a:ea typeface="+mn-lt"/>
                <a:cs typeface="+mn-lt"/>
              </a:rPr>
              <a:t>schenken</a:t>
            </a:r>
            <a:endParaRPr lang="en-US" sz="2000" dirty="0" err="1">
              <a:solidFill>
                <a:srgbClr val="9C8713"/>
              </a:solidFill>
            </a:endParaRPr>
          </a:p>
          <a:p>
            <a:r>
              <a:rPr lang="en-US" sz="2000" dirty="0" err="1">
                <a:solidFill>
                  <a:srgbClr val="9C8713"/>
                </a:solidFill>
                <a:ea typeface="+mn-lt"/>
                <a:cs typeface="+mn-lt"/>
              </a:rPr>
              <a:t>Taalontwikkeling</a:t>
            </a:r>
            <a:r>
              <a:rPr lang="en-US" sz="2000" dirty="0">
                <a:solidFill>
                  <a:srgbClr val="9C8713"/>
                </a:solidFill>
                <a:ea typeface="+mn-lt"/>
                <a:cs typeface="+mn-lt"/>
              </a:rPr>
              <a:t> </a:t>
            </a:r>
            <a:r>
              <a:rPr lang="en-US" sz="2000" dirty="0" err="1">
                <a:solidFill>
                  <a:srgbClr val="9C8713"/>
                </a:solidFill>
                <a:ea typeface="+mn-lt"/>
                <a:cs typeface="+mn-lt"/>
              </a:rPr>
              <a:t>versterken</a:t>
            </a:r>
            <a:endParaRPr lang="en-US" sz="2000" dirty="0">
              <a:solidFill>
                <a:srgbClr val="9C8713"/>
              </a:solidFill>
            </a:endParaRPr>
          </a:p>
          <a:p>
            <a:r>
              <a:rPr lang="en-US" sz="2000" dirty="0" err="1">
                <a:solidFill>
                  <a:srgbClr val="9C8713"/>
                </a:solidFill>
                <a:ea typeface="+mn-lt"/>
                <a:cs typeface="+mn-lt"/>
              </a:rPr>
              <a:t>Woordenschatontwikkeling</a:t>
            </a:r>
            <a:r>
              <a:rPr lang="en-US" sz="2000" dirty="0">
                <a:solidFill>
                  <a:srgbClr val="9C8713"/>
                </a:solidFill>
                <a:ea typeface="+mn-lt"/>
                <a:cs typeface="+mn-lt"/>
              </a:rPr>
              <a:t> </a:t>
            </a:r>
            <a:r>
              <a:rPr lang="en-US" sz="2000" dirty="0" err="1">
                <a:solidFill>
                  <a:srgbClr val="9C8713"/>
                </a:solidFill>
                <a:ea typeface="+mn-lt"/>
                <a:cs typeface="+mn-lt"/>
              </a:rPr>
              <a:t>versterken</a:t>
            </a:r>
            <a:endParaRPr lang="en-US" sz="2000" dirty="0" err="1">
              <a:solidFill>
                <a:srgbClr val="9C8713"/>
              </a:solidFill>
            </a:endParaRPr>
          </a:p>
          <a:p>
            <a:r>
              <a:rPr lang="en-US" sz="2000" dirty="0">
                <a:solidFill>
                  <a:srgbClr val="9C8713"/>
                </a:solidFill>
                <a:ea typeface="+mn-lt"/>
                <a:cs typeface="+mn-lt"/>
              </a:rPr>
              <a:t>Kennis </a:t>
            </a:r>
            <a:r>
              <a:rPr lang="en-US" sz="2000" dirty="0" err="1">
                <a:solidFill>
                  <a:srgbClr val="9C8713"/>
                </a:solidFill>
                <a:ea typeface="+mn-lt"/>
                <a:cs typeface="+mn-lt"/>
              </a:rPr>
              <a:t>ontwikkelen</a:t>
            </a:r>
            <a:endParaRPr lang="en-US" sz="2000" dirty="0">
              <a:solidFill>
                <a:srgbClr val="9C8713"/>
              </a:solidFill>
            </a:endParaRPr>
          </a:p>
          <a:p>
            <a:r>
              <a:rPr lang="en-US" sz="2000" dirty="0" err="1">
                <a:solidFill>
                  <a:srgbClr val="9C8713"/>
                </a:solidFill>
                <a:ea typeface="+mn-lt"/>
                <a:cs typeface="+mn-lt"/>
              </a:rPr>
              <a:t>Literaire</a:t>
            </a:r>
            <a:r>
              <a:rPr lang="en-US" sz="2000" dirty="0">
                <a:solidFill>
                  <a:srgbClr val="9C8713"/>
                </a:solidFill>
                <a:ea typeface="+mn-lt"/>
                <a:cs typeface="+mn-lt"/>
              </a:rPr>
              <a:t> </a:t>
            </a:r>
            <a:r>
              <a:rPr lang="en-US" sz="2000" dirty="0" err="1">
                <a:solidFill>
                  <a:srgbClr val="9C8713"/>
                </a:solidFill>
                <a:ea typeface="+mn-lt"/>
                <a:cs typeface="+mn-lt"/>
              </a:rPr>
              <a:t>competentie</a:t>
            </a:r>
            <a:r>
              <a:rPr lang="en-US" sz="2000" dirty="0">
                <a:solidFill>
                  <a:srgbClr val="9C8713"/>
                </a:solidFill>
                <a:ea typeface="+mn-lt"/>
                <a:cs typeface="+mn-lt"/>
              </a:rPr>
              <a:t> </a:t>
            </a:r>
            <a:r>
              <a:rPr lang="en-US" sz="2000" dirty="0" err="1">
                <a:solidFill>
                  <a:srgbClr val="9C8713"/>
                </a:solidFill>
                <a:ea typeface="+mn-lt"/>
                <a:cs typeface="+mn-lt"/>
              </a:rPr>
              <a:t>ontwikkelen</a:t>
            </a:r>
            <a:endParaRPr lang="en-US" sz="2000" dirty="0">
              <a:solidFill>
                <a:srgbClr val="9C8713"/>
              </a:solidFill>
            </a:endParaRPr>
          </a:p>
          <a:p>
            <a:r>
              <a:rPr lang="en-US" sz="2000" dirty="0" err="1">
                <a:solidFill>
                  <a:srgbClr val="9C8713"/>
                </a:solidFill>
                <a:ea typeface="+mn-lt"/>
                <a:cs typeface="+mn-lt"/>
              </a:rPr>
              <a:t>Creativiteit</a:t>
            </a:r>
            <a:r>
              <a:rPr lang="en-US" sz="2000" dirty="0">
                <a:solidFill>
                  <a:srgbClr val="9C8713"/>
                </a:solidFill>
                <a:ea typeface="+mn-lt"/>
                <a:cs typeface="+mn-lt"/>
              </a:rPr>
              <a:t> </a:t>
            </a:r>
            <a:r>
              <a:rPr lang="en-US" sz="2000" dirty="0" err="1">
                <a:solidFill>
                  <a:srgbClr val="9C8713"/>
                </a:solidFill>
                <a:ea typeface="+mn-lt"/>
                <a:cs typeface="+mn-lt"/>
              </a:rPr>
              <a:t>stimuleren</a:t>
            </a:r>
            <a:endParaRPr lang="en-US" sz="2000" dirty="0">
              <a:solidFill>
                <a:srgbClr val="9C8713"/>
              </a:solidFill>
            </a:endParaRPr>
          </a:p>
          <a:p>
            <a:r>
              <a:rPr lang="en-US" sz="2000" dirty="0">
                <a:solidFill>
                  <a:srgbClr val="9C8713"/>
                </a:solidFill>
                <a:ea typeface="+mn-lt"/>
                <a:cs typeface="+mn-lt"/>
              </a:rPr>
              <a:t>Kritisch </a:t>
            </a:r>
            <a:r>
              <a:rPr lang="en-US" sz="2000" dirty="0" err="1">
                <a:solidFill>
                  <a:srgbClr val="9C8713"/>
                </a:solidFill>
                <a:ea typeface="+mn-lt"/>
                <a:cs typeface="+mn-lt"/>
              </a:rPr>
              <a:t>denken</a:t>
            </a:r>
            <a:r>
              <a:rPr lang="en-US" sz="2000" dirty="0">
                <a:solidFill>
                  <a:srgbClr val="9C8713"/>
                </a:solidFill>
                <a:ea typeface="+mn-lt"/>
                <a:cs typeface="+mn-lt"/>
              </a:rPr>
              <a:t> </a:t>
            </a:r>
            <a:r>
              <a:rPr lang="en-US" sz="2000" dirty="0" err="1">
                <a:solidFill>
                  <a:srgbClr val="9C8713"/>
                </a:solidFill>
                <a:ea typeface="+mn-lt"/>
                <a:cs typeface="+mn-lt"/>
              </a:rPr>
              <a:t>aanscherpen</a:t>
            </a:r>
            <a:endParaRPr lang="en-US" sz="2000" dirty="0">
              <a:solidFill>
                <a:srgbClr val="9C8713"/>
              </a:solidFill>
            </a:endParaRPr>
          </a:p>
          <a:p>
            <a:r>
              <a:rPr lang="en-US" sz="2000" dirty="0" err="1">
                <a:solidFill>
                  <a:srgbClr val="9C8713"/>
                </a:solidFill>
                <a:ea typeface="+mn-lt"/>
                <a:cs typeface="+mn-lt"/>
              </a:rPr>
              <a:t>Leesvoorkeuren</a:t>
            </a:r>
            <a:r>
              <a:rPr lang="en-US" sz="2000" dirty="0">
                <a:solidFill>
                  <a:srgbClr val="9C8713"/>
                </a:solidFill>
                <a:ea typeface="+mn-lt"/>
                <a:cs typeface="+mn-lt"/>
              </a:rPr>
              <a:t> </a:t>
            </a:r>
            <a:r>
              <a:rPr lang="en-US" sz="2000" dirty="0" err="1">
                <a:solidFill>
                  <a:srgbClr val="9C8713"/>
                </a:solidFill>
                <a:ea typeface="+mn-lt"/>
                <a:cs typeface="+mn-lt"/>
              </a:rPr>
              <a:t>ontwikkelen</a:t>
            </a:r>
            <a:endParaRPr lang="en-US" sz="2000" dirty="0">
              <a:solidFill>
                <a:srgbClr val="9C8713"/>
              </a:solidFill>
            </a:endParaRPr>
          </a:p>
          <a:p>
            <a:r>
              <a:rPr lang="en-US" sz="2000">
                <a:solidFill>
                  <a:srgbClr val="9C8713"/>
                </a:solidFill>
                <a:ea typeface="+mn-lt"/>
                <a:cs typeface="+mn-lt"/>
              </a:rPr>
              <a:t>...</a:t>
            </a:r>
            <a:endParaRPr lang="en-US" sz="2000">
              <a:solidFill>
                <a:srgbClr val="9C8713"/>
              </a:solidFill>
            </a:endParaRPr>
          </a:p>
          <a:p>
            <a:endParaRPr lang="en-US" sz="2000">
              <a:solidFill>
                <a:srgbClr val="9C8713"/>
              </a:solidFill>
            </a:endParaRPr>
          </a:p>
        </p:txBody>
      </p:sp>
    </p:spTree>
    <p:extLst>
      <p:ext uri="{BB962C8B-B14F-4D97-AF65-F5344CB8AC3E}">
        <p14:creationId xmlns:p14="http://schemas.microsoft.com/office/powerpoint/2010/main" val="1594035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B8CF1E4B-E198-5413-E76E-D16E7C673B98}"/>
              </a:ext>
            </a:extLst>
          </p:cNvPr>
          <p:cNvSpPr txBox="1"/>
          <p:nvPr/>
        </p:nvSpPr>
        <p:spPr>
          <a:xfrm>
            <a:off x="354945" y="2046092"/>
            <a:ext cx="11729882" cy="2769989"/>
          </a:xfrm>
          <a:prstGeom prst="rect">
            <a:avLst/>
          </a:prstGeom>
          <a:noFill/>
        </p:spPr>
        <p:txBody>
          <a:bodyPr wrap="square" lIns="91440" tIns="45720" rIns="91440" bIns="45720" rtlCol="0" anchor="t">
            <a:spAutoFit/>
          </a:bodyPr>
          <a:lstStyle/>
          <a:p>
            <a:endParaRPr lang="nl-BE">
              <a:solidFill>
                <a:srgbClr val="002060"/>
              </a:solidFill>
            </a:endParaRPr>
          </a:p>
          <a:p>
            <a:pPr marL="285750" indent="-285750">
              <a:buFont typeface="Arial" panose="020B0604020202020204" pitchFamily="34" charset="0"/>
              <a:buChar char="•"/>
            </a:pPr>
            <a:r>
              <a:rPr lang="nl-BE" sz="2400">
                <a:solidFill>
                  <a:srgbClr val="9C8713"/>
                </a:solidFill>
              </a:rPr>
              <a:t>Laaghangend fruit: minimumdoelen literatuur</a:t>
            </a:r>
          </a:p>
          <a:p>
            <a:endParaRPr lang="nl-BE" sz="2400">
              <a:solidFill>
                <a:srgbClr val="9C8713"/>
              </a:solidFill>
            </a:endParaRPr>
          </a:p>
          <a:p>
            <a:pPr marL="285750" indent="-285750">
              <a:buFont typeface="Arial" panose="020B0604020202020204" pitchFamily="34" charset="0"/>
              <a:buChar char="•"/>
            </a:pPr>
            <a:r>
              <a:rPr lang="nl-BE" sz="2400">
                <a:solidFill>
                  <a:srgbClr val="9C8713"/>
                </a:solidFill>
              </a:rPr>
              <a:t>Ook veel kansen bij minimumdoelen Nederlands</a:t>
            </a:r>
          </a:p>
          <a:p>
            <a:endParaRPr lang="nl-BE" sz="2400">
              <a:solidFill>
                <a:srgbClr val="9C8713"/>
              </a:solidFill>
            </a:endParaRPr>
          </a:p>
          <a:p>
            <a:pPr marL="285750" indent="-285750">
              <a:buFont typeface="Arial" panose="020B0604020202020204" pitchFamily="34" charset="0"/>
              <a:buChar char="•"/>
            </a:pPr>
            <a:r>
              <a:rPr lang="nl-BE" sz="2400">
                <a:solidFill>
                  <a:srgbClr val="9C8713"/>
                </a:solidFill>
              </a:rPr>
              <a:t>Ook bij de andere vakdisciplines kan (bekroonde) literatuur ingezet worden </a:t>
            </a:r>
            <a:br>
              <a:rPr lang="nl-BE" sz="2400">
                <a:solidFill>
                  <a:srgbClr val="9C8713"/>
                </a:solidFill>
              </a:rPr>
            </a:br>
            <a:endParaRPr lang="nl-BE">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DD15C4BA-4A6D-2833-9363-FA35A9276752}"/>
              </a:ext>
            </a:extLst>
          </p:cNvPr>
          <p:cNvSpPr txBox="1"/>
          <p:nvPr/>
        </p:nvSpPr>
        <p:spPr>
          <a:xfrm>
            <a:off x="621436" y="488271"/>
            <a:ext cx="663244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Dus...</a:t>
            </a:r>
            <a:endParaRPr lang="en-US">
              <a:solidFill>
                <a:srgbClr val="9C8713"/>
              </a:solidFill>
            </a:endParaRPr>
          </a:p>
          <a:p>
            <a:pPr algn="l"/>
            <a:endParaRPr lang="en-US"/>
          </a:p>
        </p:txBody>
      </p:sp>
      <p:pic>
        <p:nvPicPr>
          <p:cNvPr id="5" name="Content Placeholder 3" descr="A logo with a face and text&#10;&#10;AI-generated content may be incorrect.">
            <a:extLst>
              <a:ext uri="{FF2B5EF4-FFF2-40B4-BE49-F238E27FC236}">
                <a16:creationId xmlns:a16="http://schemas.microsoft.com/office/drawing/2014/main" id="{311D6275-E1EC-7E80-F18B-AE2F1EC44281}"/>
              </a:ext>
            </a:extLst>
          </p:cNvPr>
          <p:cNvPicPr>
            <a:picLocks noChangeAspect="1"/>
          </p:cNvPicPr>
          <p:nvPr/>
        </p:nvPicPr>
        <p:blipFill>
          <a:blip r:embed="rId2"/>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41737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BCCEFF-834E-D2AD-E07B-132953829AC9}"/>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60DEDC4-23C0-7F1B-3DF3-DC80F74AA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182FE12-4180-7B6F-D58D-A72F32101461}"/>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192D8F30-1040-EF29-FB2C-FF66EEC53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EF11BE-8756-F956-8BDE-889210CD6119}"/>
              </a:ext>
            </a:extLst>
          </p:cNvPr>
          <p:cNvSpPr>
            <a:spLocks noGrp="1"/>
          </p:cNvSpPr>
          <p:nvPr>
            <p:ph type="title"/>
          </p:nvPr>
        </p:nvSpPr>
        <p:spPr>
          <a:xfrm>
            <a:off x="838200" y="365125"/>
            <a:ext cx="4785357" cy="1899912"/>
          </a:xfrm>
        </p:spPr>
        <p:txBody>
          <a:bodyPr>
            <a:normAutofit/>
          </a:bodyPr>
          <a:lstStyle/>
          <a:p>
            <a:r>
              <a:rPr lang="en-US" sz="4000">
                <a:solidFill>
                  <a:srgbClr val="9C8713"/>
                </a:solidFill>
              </a:rPr>
              <a:t>Aan de slag</a:t>
            </a:r>
            <a:endParaRPr lang="en-US"/>
          </a:p>
        </p:txBody>
      </p:sp>
      <p:sp>
        <p:nvSpPr>
          <p:cNvPr id="11" name="Content Placeholder 10">
            <a:extLst>
              <a:ext uri="{FF2B5EF4-FFF2-40B4-BE49-F238E27FC236}">
                <a16:creationId xmlns:a16="http://schemas.microsoft.com/office/drawing/2014/main" id="{EB785029-0468-0577-085A-EE6CB2E50F67}"/>
              </a:ext>
            </a:extLst>
          </p:cNvPr>
          <p:cNvSpPr>
            <a:spLocks noGrp="1"/>
          </p:cNvSpPr>
          <p:nvPr>
            <p:ph idx="1"/>
          </p:nvPr>
        </p:nvSpPr>
        <p:spPr>
          <a:xfrm>
            <a:off x="838200" y="1873369"/>
            <a:ext cx="4785357" cy="3742762"/>
          </a:xfrm>
        </p:spPr>
        <p:txBody>
          <a:bodyPr vert="horz" lIns="91440" tIns="45720" rIns="91440" bIns="45720" rtlCol="0" anchor="t">
            <a:noAutofit/>
          </a:bodyPr>
          <a:lstStyle/>
          <a:p>
            <a:pPr marL="0" indent="0">
              <a:buNone/>
            </a:pPr>
            <a:endParaRPr lang="en-US" sz="2000">
              <a:solidFill>
                <a:srgbClr val="9C8713"/>
              </a:solidFill>
            </a:endParaRPr>
          </a:p>
          <a:p>
            <a:pPr marL="0" indent="0">
              <a:buNone/>
            </a:pPr>
            <a:r>
              <a:rPr lang="en-US" sz="2000">
                <a:solidFill>
                  <a:srgbClr val="9C8713"/>
                </a:solidFill>
              </a:rPr>
              <a:t>Welke </a:t>
            </a:r>
            <a:r>
              <a:rPr lang="en-US" sz="2000" err="1">
                <a:solidFill>
                  <a:srgbClr val="9C8713"/>
                </a:solidFill>
              </a:rPr>
              <a:t>minimumdoelen</a:t>
            </a:r>
            <a:r>
              <a:rPr lang="en-US" sz="2000">
                <a:solidFill>
                  <a:srgbClr val="9C8713"/>
                </a:solidFill>
              </a:rPr>
              <a:t> </a:t>
            </a:r>
            <a:r>
              <a:rPr lang="en-US" sz="2000" err="1">
                <a:solidFill>
                  <a:srgbClr val="9C8713"/>
                </a:solidFill>
              </a:rPr>
              <a:t>kan</a:t>
            </a:r>
            <a:r>
              <a:rPr lang="en-US" sz="2000">
                <a:solidFill>
                  <a:srgbClr val="9C8713"/>
                </a:solidFill>
              </a:rPr>
              <a:t> je </a:t>
            </a:r>
            <a:r>
              <a:rPr lang="en-US" sz="2000" err="1">
                <a:solidFill>
                  <a:srgbClr val="9C8713"/>
                </a:solidFill>
              </a:rPr>
              <a:t>koppelen</a:t>
            </a:r>
            <a:r>
              <a:rPr lang="en-US" sz="2000">
                <a:solidFill>
                  <a:srgbClr val="9C8713"/>
                </a:solidFill>
              </a:rPr>
              <a:t> </a:t>
            </a:r>
            <a:r>
              <a:rPr lang="en-US" sz="2000" err="1">
                <a:solidFill>
                  <a:srgbClr val="9C8713"/>
                </a:solidFill>
              </a:rPr>
              <a:t>aan</a:t>
            </a:r>
            <a:r>
              <a:rPr lang="en-US" sz="2000">
                <a:solidFill>
                  <a:srgbClr val="9C8713"/>
                </a:solidFill>
              </a:rPr>
              <a:t> </a:t>
            </a:r>
            <a:r>
              <a:rPr lang="en-US" sz="2000" err="1">
                <a:solidFill>
                  <a:srgbClr val="9C8713"/>
                </a:solidFill>
              </a:rPr>
              <a:t>deze</a:t>
            </a:r>
            <a:r>
              <a:rPr lang="en-US" sz="2000">
                <a:solidFill>
                  <a:srgbClr val="9C8713"/>
                </a:solidFill>
              </a:rPr>
              <a:t> </a:t>
            </a:r>
            <a:r>
              <a:rPr lang="en-US" sz="2000" err="1">
                <a:solidFill>
                  <a:srgbClr val="9C8713"/>
                </a:solidFill>
              </a:rPr>
              <a:t>boeken</a:t>
            </a:r>
            <a:r>
              <a:rPr lang="en-US" sz="2000">
                <a:solidFill>
                  <a:srgbClr val="9C8713"/>
                </a:solidFill>
              </a:rPr>
              <a:t>? </a:t>
            </a:r>
          </a:p>
          <a:p>
            <a:r>
              <a:rPr lang="en-US" sz="2000">
                <a:solidFill>
                  <a:srgbClr val="9C8713"/>
                </a:solidFill>
              </a:rPr>
              <a:t>in duo</a:t>
            </a:r>
          </a:p>
          <a:p>
            <a:r>
              <a:rPr lang="en-US" sz="2000">
                <a:solidFill>
                  <a:srgbClr val="9C8713"/>
                </a:solidFill>
              </a:rPr>
              <a:t>in </a:t>
            </a:r>
            <a:r>
              <a:rPr lang="en-US" sz="2000" err="1">
                <a:solidFill>
                  <a:srgbClr val="9C8713"/>
                </a:solidFill>
              </a:rPr>
              <a:t>groep</a:t>
            </a:r>
            <a:endParaRPr lang="en-US" sz="2000">
              <a:solidFill>
                <a:srgbClr val="9C8713"/>
              </a:solidFill>
            </a:endParaRPr>
          </a:p>
        </p:txBody>
      </p:sp>
    </p:spTree>
    <p:extLst>
      <p:ext uri="{BB962C8B-B14F-4D97-AF65-F5344CB8AC3E}">
        <p14:creationId xmlns:p14="http://schemas.microsoft.com/office/powerpoint/2010/main" val="3558746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FE5CBF-9719-B004-939F-BAF637E32AC6}"/>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E3C19DCB-A562-3A2B-DF10-135005017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8F481BF-AD50-E0B5-E945-60CBCB6FCA61}"/>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2BB309AB-994D-2D0F-AC62-2758F080C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2AA37A-6595-6BDA-D58B-D7A97648ADBB}"/>
              </a:ext>
            </a:extLst>
          </p:cNvPr>
          <p:cNvSpPr>
            <a:spLocks noGrp="1"/>
          </p:cNvSpPr>
          <p:nvPr>
            <p:ph type="title"/>
          </p:nvPr>
        </p:nvSpPr>
        <p:spPr>
          <a:xfrm>
            <a:off x="838200" y="365125"/>
            <a:ext cx="3822189" cy="1899912"/>
          </a:xfrm>
        </p:spPr>
        <p:txBody>
          <a:bodyPr>
            <a:normAutofit/>
          </a:bodyPr>
          <a:lstStyle/>
          <a:p>
            <a:r>
              <a:rPr lang="en-US" sz="4000">
                <a:solidFill>
                  <a:srgbClr val="9C8713"/>
                </a:solidFill>
              </a:rPr>
              <a:t>In </a:t>
            </a:r>
            <a:r>
              <a:rPr lang="en-US" sz="4000" err="1">
                <a:solidFill>
                  <a:srgbClr val="9C8713"/>
                </a:solidFill>
              </a:rPr>
              <a:t>interactie</a:t>
            </a:r>
            <a:r>
              <a:rPr lang="en-US" sz="4000">
                <a:solidFill>
                  <a:srgbClr val="9C8713"/>
                </a:solidFill>
              </a:rPr>
              <a:t> </a:t>
            </a:r>
            <a:r>
              <a:rPr lang="en-US" sz="4000" err="1">
                <a:solidFill>
                  <a:srgbClr val="9C8713"/>
                </a:solidFill>
              </a:rPr>
              <a:t>gaan</a:t>
            </a:r>
            <a:r>
              <a:rPr lang="en-US" sz="4000">
                <a:solidFill>
                  <a:srgbClr val="9C8713"/>
                </a:solidFill>
              </a:rPr>
              <a:t> over </a:t>
            </a:r>
            <a:r>
              <a:rPr lang="en-US" sz="4000" err="1">
                <a:solidFill>
                  <a:srgbClr val="9C8713"/>
                </a:solidFill>
              </a:rPr>
              <a:t>boeken</a:t>
            </a:r>
            <a:endParaRPr lang="en-US" err="1"/>
          </a:p>
        </p:txBody>
      </p:sp>
      <p:sp>
        <p:nvSpPr>
          <p:cNvPr id="11" name="Content Placeholder 10">
            <a:extLst>
              <a:ext uri="{FF2B5EF4-FFF2-40B4-BE49-F238E27FC236}">
                <a16:creationId xmlns:a16="http://schemas.microsoft.com/office/drawing/2014/main" id="{1EC3C035-0291-B5AD-A830-759C58707740}"/>
              </a:ext>
            </a:extLst>
          </p:cNvPr>
          <p:cNvSpPr>
            <a:spLocks noGrp="1"/>
          </p:cNvSpPr>
          <p:nvPr>
            <p:ph idx="1"/>
          </p:nvPr>
        </p:nvSpPr>
        <p:spPr>
          <a:xfrm>
            <a:off x="838200" y="2434201"/>
            <a:ext cx="4736589" cy="3742762"/>
          </a:xfrm>
        </p:spPr>
        <p:txBody>
          <a:bodyPr vert="horz" lIns="91440" tIns="45720" rIns="91440" bIns="45720" rtlCol="0" anchor="t">
            <a:normAutofit/>
          </a:bodyPr>
          <a:lstStyle/>
          <a:p>
            <a:r>
              <a:rPr lang="en-US" sz="2000">
                <a:solidFill>
                  <a:srgbClr val="9C8713"/>
                </a:solidFill>
              </a:rPr>
              <a:t>Van </a:t>
            </a:r>
            <a:r>
              <a:rPr lang="en-US" sz="2000" err="1">
                <a:solidFill>
                  <a:srgbClr val="9C8713"/>
                </a:solidFill>
              </a:rPr>
              <a:t>minimumdoel</a:t>
            </a:r>
            <a:r>
              <a:rPr lang="en-US" sz="2000">
                <a:solidFill>
                  <a:srgbClr val="9C8713"/>
                </a:solidFill>
              </a:rPr>
              <a:t> </a:t>
            </a:r>
            <a:r>
              <a:rPr lang="en-US" sz="2000" err="1">
                <a:solidFill>
                  <a:srgbClr val="9C8713"/>
                </a:solidFill>
              </a:rPr>
              <a:t>naar</a:t>
            </a:r>
            <a:r>
              <a:rPr lang="en-US" sz="2000">
                <a:solidFill>
                  <a:srgbClr val="9C8713"/>
                </a:solidFill>
              </a:rPr>
              <a:t> </a:t>
            </a:r>
            <a:r>
              <a:rPr lang="en-US" sz="2000" err="1">
                <a:solidFill>
                  <a:srgbClr val="9C8713"/>
                </a:solidFill>
              </a:rPr>
              <a:t>leesdoel</a:t>
            </a:r>
            <a:endParaRPr lang="en-US" sz="2000">
              <a:solidFill>
                <a:srgbClr val="9C8713"/>
              </a:solidFill>
            </a:endParaRPr>
          </a:p>
          <a:p>
            <a:r>
              <a:rPr lang="en-US" sz="2000">
                <a:solidFill>
                  <a:srgbClr val="9C8713"/>
                </a:solidFill>
              </a:rPr>
              <a:t>Voor – </a:t>
            </a:r>
            <a:r>
              <a:rPr lang="en-US" sz="2000" err="1">
                <a:solidFill>
                  <a:srgbClr val="9C8713"/>
                </a:solidFill>
              </a:rPr>
              <a:t>tijdens</a:t>
            </a:r>
            <a:r>
              <a:rPr lang="en-US" sz="2000">
                <a:solidFill>
                  <a:srgbClr val="9C8713"/>
                </a:solidFill>
              </a:rPr>
              <a:t> – </a:t>
            </a:r>
            <a:r>
              <a:rPr lang="en-US" sz="2000" err="1">
                <a:solidFill>
                  <a:srgbClr val="9C8713"/>
                </a:solidFill>
              </a:rPr>
              <a:t>na</a:t>
            </a:r>
            <a:endParaRPr lang="en-US" sz="2000">
              <a:solidFill>
                <a:srgbClr val="9C8713"/>
              </a:solidFill>
            </a:endParaRPr>
          </a:p>
          <a:p>
            <a:r>
              <a:rPr lang="en-US" sz="2000" err="1">
                <a:solidFill>
                  <a:srgbClr val="9C8713"/>
                </a:solidFill>
              </a:rPr>
              <a:t>Effectieve</a:t>
            </a:r>
            <a:r>
              <a:rPr lang="en-US" sz="2000">
                <a:solidFill>
                  <a:srgbClr val="9C8713"/>
                </a:solidFill>
              </a:rPr>
              <a:t> </a:t>
            </a:r>
            <a:r>
              <a:rPr lang="en-US" sz="2000" err="1">
                <a:solidFill>
                  <a:srgbClr val="9C8713"/>
                </a:solidFill>
              </a:rPr>
              <a:t>kenmerken</a:t>
            </a:r>
            <a:endParaRPr lang="en-US" sz="2000">
              <a:solidFill>
                <a:srgbClr val="9C8713"/>
              </a:solidFill>
            </a:endParaRPr>
          </a:p>
          <a:p>
            <a:endParaRPr lang="en-US" sz="2000">
              <a:solidFill>
                <a:srgbClr val="9C8713"/>
              </a:solidFill>
            </a:endParaRPr>
          </a:p>
        </p:txBody>
      </p:sp>
    </p:spTree>
    <p:extLst>
      <p:ext uri="{BB962C8B-B14F-4D97-AF65-F5344CB8AC3E}">
        <p14:creationId xmlns:p14="http://schemas.microsoft.com/office/powerpoint/2010/main" val="1626798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2B62D4-DC0B-5153-0440-C4D8588B2F16}"/>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CCD3384-4FB1-117C-DCF1-A95FC6142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83405-2C92-0C41-C47D-4CFBA4DD70EB}"/>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A907D25A-0AEE-D9B8-DDA5-0E89E5EC2C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4FB461-D567-0C6B-BEC2-B68DD1F2DBAC}"/>
              </a:ext>
            </a:extLst>
          </p:cNvPr>
          <p:cNvSpPr>
            <a:spLocks noGrp="1"/>
          </p:cNvSpPr>
          <p:nvPr>
            <p:ph type="title"/>
          </p:nvPr>
        </p:nvSpPr>
        <p:spPr>
          <a:xfrm>
            <a:off x="838200" y="365125"/>
            <a:ext cx="3822189" cy="1899912"/>
          </a:xfrm>
        </p:spPr>
        <p:txBody>
          <a:bodyPr>
            <a:normAutofit/>
          </a:bodyPr>
          <a:lstStyle/>
          <a:p>
            <a:r>
              <a:rPr lang="en-US" sz="4000">
                <a:solidFill>
                  <a:srgbClr val="9C8713"/>
                </a:solidFill>
              </a:rPr>
              <a:t>In </a:t>
            </a:r>
            <a:r>
              <a:rPr lang="en-US" sz="4000" err="1">
                <a:solidFill>
                  <a:srgbClr val="9C8713"/>
                </a:solidFill>
              </a:rPr>
              <a:t>interactie</a:t>
            </a:r>
            <a:r>
              <a:rPr lang="en-US" sz="4000">
                <a:solidFill>
                  <a:srgbClr val="9C8713"/>
                </a:solidFill>
              </a:rPr>
              <a:t> </a:t>
            </a:r>
            <a:r>
              <a:rPr lang="en-US" sz="4000" err="1">
                <a:solidFill>
                  <a:srgbClr val="9C8713"/>
                </a:solidFill>
              </a:rPr>
              <a:t>gaan</a:t>
            </a:r>
            <a:r>
              <a:rPr lang="en-US" sz="4000">
                <a:solidFill>
                  <a:srgbClr val="9C8713"/>
                </a:solidFill>
              </a:rPr>
              <a:t> over </a:t>
            </a:r>
            <a:r>
              <a:rPr lang="en-US" sz="4000" err="1">
                <a:solidFill>
                  <a:srgbClr val="9C8713"/>
                </a:solidFill>
              </a:rPr>
              <a:t>boeken</a:t>
            </a:r>
            <a:endParaRPr lang="en-US" err="1"/>
          </a:p>
        </p:txBody>
      </p:sp>
      <p:sp>
        <p:nvSpPr>
          <p:cNvPr id="11" name="Content Placeholder 10">
            <a:extLst>
              <a:ext uri="{FF2B5EF4-FFF2-40B4-BE49-F238E27FC236}">
                <a16:creationId xmlns:a16="http://schemas.microsoft.com/office/drawing/2014/main" id="{974AC955-3962-4F1D-37B4-E6C05B18F485}"/>
              </a:ext>
            </a:extLst>
          </p:cNvPr>
          <p:cNvSpPr>
            <a:spLocks noGrp="1"/>
          </p:cNvSpPr>
          <p:nvPr>
            <p:ph idx="1"/>
          </p:nvPr>
        </p:nvSpPr>
        <p:spPr>
          <a:xfrm>
            <a:off x="838200" y="2434201"/>
            <a:ext cx="5764979" cy="3742762"/>
          </a:xfrm>
        </p:spPr>
        <p:txBody>
          <a:bodyPr vert="horz" lIns="91440" tIns="45720" rIns="91440" bIns="45720" rtlCol="0" anchor="t">
            <a:normAutofit/>
          </a:bodyPr>
          <a:lstStyle/>
          <a:p>
            <a:r>
              <a:rPr lang="en-US" b="1" dirty="0">
                <a:solidFill>
                  <a:srgbClr val="9C8713"/>
                </a:solidFill>
              </a:rPr>
              <a:t>Van </a:t>
            </a:r>
            <a:r>
              <a:rPr lang="en-US" b="1" dirty="0" err="1">
                <a:solidFill>
                  <a:srgbClr val="9C8713"/>
                </a:solidFill>
              </a:rPr>
              <a:t>minimumdoel</a:t>
            </a:r>
            <a:r>
              <a:rPr lang="en-US" b="1" dirty="0">
                <a:solidFill>
                  <a:srgbClr val="9C8713"/>
                </a:solidFill>
              </a:rPr>
              <a:t> </a:t>
            </a:r>
            <a:r>
              <a:rPr lang="en-US" b="1" dirty="0" err="1">
                <a:solidFill>
                  <a:srgbClr val="9C8713"/>
                </a:solidFill>
              </a:rPr>
              <a:t>naar</a:t>
            </a:r>
            <a:r>
              <a:rPr lang="en-US" b="1" dirty="0">
                <a:solidFill>
                  <a:srgbClr val="9C8713"/>
                </a:solidFill>
              </a:rPr>
              <a:t> </a:t>
            </a:r>
            <a:r>
              <a:rPr lang="en-US" b="1" dirty="0" err="1">
                <a:solidFill>
                  <a:srgbClr val="9C8713"/>
                </a:solidFill>
              </a:rPr>
              <a:t>leesdoel</a:t>
            </a:r>
            <a:endParaRPr lang="en-US" b="1" dirty="0">
              <a:solidFill>
                <a:srgbClr val="9C8713"/>
              </a:solidFill>
            </a:endParaRPr>
          </a:p>
          <a:p>
            <a:r>
              <a:rPr lang="en-US" sz="2000" dirty="0">
                <a:solidFill>
                  <a:srgbClr val="9C8713"/>
                </a:solidFill>
              </a:rPr>
              <a:t>Voor – </a:t>
            </a:r>
            <a:r>
              <a:rPr lang="en-US" sz="2000" dirty="0" err="1">
                <a:solidFill>
                  <a:srgbClr val="9C8713"/>
                </a:solidFill>
              </a:rPr>
              <a:t>tijdens</a:t>
            </a:r>
            <a:r>
              <a:rPr lang="en-US" sz="2000" dirty="0">
                <a:solidFill>
                  <a:srgbClr val="9C8713"/>
                </a:solidFill>
              </a:rPr>
              <a:t> – </a:t>
            </a:r>
            <a:r>
              <a:rPr lang="en-US" sz="2000" dirty="0" err="1">
                <a:solidFill>
                  <a:srgbClr val="9C8713"/>
                </a:solidFill>
              </a:rPr>
              <a:t>na</a:t>
            </a:r>
            <a:endParaRPr lang="en-US" sz="2000" dirty="0">
              <a:solidFill>
                <a:srgbClr val="9C8713"/>
              </a:solidFill>
            </a:endParaRPr>
          </a:p>
          <a:p>
            <a:r>
              <a:rPr lang="en-US" sz="2000" dirty="0" err="1">
                <a:solidFill>
                  <a:srgbClr val="9C8713"/>
                </a:solidFill>
              </a:rPr>
              <a:t>Effectieve</a:t>
            </a:r>
            <a:r>
              <a:rPr lang="en-US" sz="2000" dirty="0">
                <a:solidFill>
                  <a:srgbClr val="9C8713"/>
                </a:solidFill>
              </a:rPr>
              <a:t> </a:t>
            </a:r>
            <a:r>
              <a:rPr lang="en-US" sz="2000" dirty="0" err="1">
                <a:solidFill>
                  <a:srgbClr val="9C8713"/>
                </a:solidFill>
              </a:rPr>
              <a:t>kenmerken</a:t>
            </a:r>
            <a:endParaRPr lang="en-US" sz="2000" dirty="0">
              <a:solidFill>
                <a:srgbClr val="9C8713"/>
              </a:solidFill>
            </a:endParaRPr>
          </a:p>
          <a:p>
            <a:endParaRPr lang="en-US" sz="2000">
              <a:solidFill>
                <a:srgbClr val="9C8713"/>
              </a:solidFill>
            </a:endParaRPr>
          </a:p>
        </p:txBody>
      </p:sp>
    </p:spTree>
    <p:extLst>
      <p:ext uri="{BB962C8B-B14F-4D97-AF65-F5344CB8AC3E}">
        <p14:creationId xmlns:p14="http://schemas.microsoft.com/office/powerpoint/2010/main" val="3667198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9DF5C-1C3A-E98E-B1FA-AD3A03DCC448}"/>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5D4930AD-E5E1-CA2A-8D92-B904A6A13F60}"/>
              </a:ext>
            </a:extLst>
          </p:cNvPr>
          <p:cNvSpPr txBox="1"/>
          <p:nvPr/>
        </p:nvSpPr>
        <p:spPr>
          <a:xfrm>
            <a:off x="464673" y="1351148"/>
            <a:ext cx="11729882" cy="5011628"/>
          </a:xfrm>
          <a:prstGeom prst="rect">
            <a:avLst/>
          </a:prstGeom>
          <a:noFill/>
        </p:spPr>
        <p:txBody>
          <a:bodyPr wrap="square" lIns="91440" tIns="45720" rIns="91440" bIns="45720" rtlCol="0" anchor="t">
            <a:spAutoFit/>
          </a:bodyPr>
          <a:lstStyle/>
          <a:p>
            <a:pPr marL="457200" indent="-457200">
              <a:lnSpc>
                <a:spcPct val="150000"/>
              </a:lnSpc>
              <a:spcBef>
                <a:spcPts val="1000"/>
              </a:spcBef>
              <a:buFont typeface="Arial"/>
              <a:buChar char="•"/>
            </a:pPr>
            <a:r>
              <a:rPr lang="en-US" sz="2600">
                <a:solidFill>
                  <a:srgbClr val="9C8713"/>
                </a:solidFill>
              </a:rPr>
              <a:t>Kies </a:t>
            </a:r>
            <a:r>
              <a:rPr lang="en-US" sz="2600" err="1">
                <a:solidFill>
                  <a:srgbClr val="9C8713"/>
                </a:solidFill>
              </a:rPr>
              <a:t>minimumdoelen</a:t>
            </a:r>
            <a:r>
              <a:rPr lang="en-US" sz="2600">
                <a:solidFill>
                  <a:srgbClr val="9C8713"/>
                </a:solidFill>
              </a:rPr>
              <a:t> </a:t>
            </a:r>
            <a:r>
              <a:rPr lang="en-US" sz="2600" err="1">
                <a:solidFill>
                  <a:srgbClr val="9C8713"/>
                </a:solidFill>
              </a:rPr>
              <a:t>bij</a:t>
            </a:r>
            <a:r>
              <a:rPr lang="en-US" sz="2600">
                <a:solidFill>
                  <a:srgbClr val="9C8713"/>
                </a:solidFill>
              </a:rPr>
              <a:t> het </a:t>
            </a:r>
            <a:r>
              <a:rPr lang="en-US" sz="2600" err="1">
                <a:solidFill>
                  <a:srgbClr val="9C8713"/>
                </a:solidFill>
              </a:rPr>
              <a:t>boek</a:t>
            </a:r>
            <a:endParaRPr lang="en-US" sz="2600">
              <a:solidFill>
                <a:srgbClr val="9C8713"/>
              </a:solidFill>
            </a:endParaRPr>
          </a:p>
          <a:p>
            <a:pPr marL="914400" lvl="1" indent="-457200">
              <a:lnSpc>
                <a:spcPct val="150000"/>
              </a:lnSpc>
              <a:spcBef>
                <a:spcPts val="1000"/>
              </a:spcBef>
              <a:buFont typeface="Arial"/>
              <a:buChar char="•"/>
            </a:pPr>
            <a:r>
              <a:rPr lang="en-US" sz="2600">
                <a:solidFill>
                  <a:srgbClr val="9C8713"/>
                </a:solidFill>
              </a:rPr>
              <a:t>3 tot 5 </a:t>
            </a:r>
            <a:r>
              <a:rPr lang="en-US" sz="2600" err="1">
                <a:solidFill>
                  <a:srgbClr val="9C8713"/>
                </a:solidFill>
              </a:rPr>
              <a:t>doelen</a:t>
            </a:r>
            <a:r>
              <a:rPr lang="en-US" sz="2600">
                <a:solidFill>
                  <a:srgbClr val="9C8713"/>
                </a:solidFill>
              </a:rPr>
              <a:t> </a:t>
            </a:r>
            <a:r>
              <a:rPr lang="en-US" sz="2600" err="1">
                <a:solidFill>
                  <a:srgbClr val="9C8713"/>
                </a:solidFill>
              </a:rPr>
              <a:t>waarvan</a:t>
            </a:r>
            <a:r>
              <a:rPr lang="en-US" sz="2600">
                <a:solidFill>
                  <a:srgbClr val="9C8713"/>
                </a:solidFill>
              </a:rPr>
              <a:t> </a:t>
            </a:r>
            <a:r>
              <a:rPr lang="en-US" sz="2600" err="1">
                <a:solidFill>
                  <a:srgbClr val="9C8713"/>
                </a:solidFill>
              </a:rPr>
              <a:t>minstens</a:t>
            </a:r>
            <a:r>
              <a:rPr lang="en-US" sz="2600">
                <a:solidFill>
                  <a:srgbClr val="9C8713"/>
                </a:solidFill>
              </a:rPr>
              <a:t> </a:t>
            </a:r>
            <a:r>
              <a:rPr lang="en-US" sz="2600" err="1">
                <a:solidFill>
                  <a:srgbClr val="9C8713"/>
                </a:solidFill>
              </a:rPr>
              <a:t>één</a:t>
            </a:r>
            <a:r>
              <a:rPr lang="en-US" sz="2600">
                <a:solidFill>
                  <a:srgbClr val="9C8713"/>
                </a:solidFill>
              </a:rPr>
              <a:t> </a:t>
            </a:r>
            <a:r>
              <a:rPr lang="en-US" sz="2600" err="1">
                <a:solidFill>
                  <a:srgbClr val="9C8713"/>
                </a:solidFill>
              </a:rPr>
              <a:t>doel</a:t>
            </a:r>
            <a:r>
              <a:rPr lang="en-US" sz="2600">
                <a:solidFill>
                  <a:srgbClr val="9C8713"/>
                </a:solidFill>
              </a:rPr>
              <a:t> </a:t>
            </a:r>
            <a:r>
              <a:rPr lang="en-US" sz="2600" err="1">
                <a:solidFill>
                  <a:srgbClr val="9C8713"/>
                </a:solidFill>
              </a:rPr>
              <a:t>literatuur</a:t>
            </a:r>
            <a:endParaRPr lang="en-US" sz="2600">
              <a:solidFill>
                <a:srgbClr val="9C8713"/>
              </a:solidFill>
            </a:endParaRPr>
          </a:p>
          <a:p>
            <a:pPr marL="457200" indent="-457200">
              <a:lnSpc>
                <a:spcPct val="150000"/>
              </a:lnSpc>
              <a:spcBef>
                <a:spcPts val="1000"/>
              </a:spcBef>
              <a:buFont typeface="Arial"/>
              <a:buChar char="•"/>
            </a:pPr>
            <a:r>
              <a:rPr lang="en-US" sz="2600">
                <a:solidFill>
                  <a:srgbClr val="9C8713"/>
                </a:solidFill>
              </a:rPr>
              <a:t>Maak </a:t>
            </a:r>
            <a:r>
              <a:rPr lang="en-US" sz="2600" err="1">
                <a:solidFill>
                  <a:srgbClr val="9C8713"/>
                </a:solidFill>
              </a:rPr>
              <a:t>deze</a:t>
            </a:r>
            <a:r>
              <a:rPr lang="en-US" sz="2600">
                <a:solidFill>
                  <a:srgbClr val="9C8713"/>
                </a:solidFill>
              </a:rPr>
              <a:t> </a:t>
            </a:r>
            <a:r>
              <a:rPr lang="en-US" sz="2600" err="1">
                <a:solidFill>
                  <a:srgbClr val="9C8713"/>
                </a:solidFill>
              </a:rPr>
              <a:t>doelen</a:t>
            </a:r>
            <a:r>
              <a:rPr lang="en-US" sz="2600">
                <a:solidFill>
                  <a:srgbClr val="9C8713"/>
                </a:solidFill>
              </a:rPr>
              <a:t> </a:t>
            </a:r>
            <a:r>
              <a:rPr lang="en-US" sz="2600" err="1">
                <a:solidFill>
                  <a:srgbClr val="9C8713"/>
                </a:solidFill>
              </a:rPr>
              <a:t>concreet</a:t>
            </a:r>
            <a:r>
              <a:rPr lang="en-US" sz="2600">
                <a:solidFill>
                  <a:srgbClr val="9C8713"/>
                </a:solidFill>
              </a:rPr>
              <a:t> in </a:t>
            </a:r>
            <a:r>
              <a:rPr lang="en-US" sz="2600" err="1">
                <a:solidFill>
                  <a:srgbClr val="9C8713"/>
                </a:solidFill>
              </a:rPr>
              <a:t>leesdoelen</a:t>
            </a:r>
            <a:endParaRPr lang="en-US" sz="2600">
              <a:solidFill>
                <a:srgbClr val="9C8713"/>
              </a:solidFill>
            </a:endParaRPr>
          </a:p>
          <a:p>
            <a:pPr marL="457200" indent="-457200">
              <a:lnSpc>
                <a:spcPct val="150000"/>
              </a:lnSpc>
              <a:spcBef>
                <a:spcPts val="1000"/>
              </a:spcBef>
              <a:buFont typeface="Arial"/>
              <a:buChar char="•"/>
            </a:pPr>
            <a:r>
              <a:rPr lang="en-US" sz="2600">
                <a:solidFill>
                  <a:srgbClr val="9C8713"/>
                </a:solidFill>
              </a:rPr>
              <a:t>Voor – </a:t>
            </a:r>
            <a:r>
              <a:rPr lang="en-US" sz="2600" err="1">
                <a:solidFill>
                  <a:srgbClr val="9C8713"/>
                </a:solidFill>
              </a:rPr>
              <a:t>tijdens</a:t>
            </a:r>
            <a:r>
              <a:rPr lang="en-US" sz="2600">
                <a:solidFill>
                  <a:srgbClr val="9C8713"/>
                </a:solidFill>
              </a:rPr>
              <a:t> – </a:t>
            </a:r>
            <a:r>
              <a:rPr lang="en-US" sz="2600" err="1">
                <a:solidFill>
                  <a:srgbClr val="9C8713"/>
                </a:solidFill>
              </a:rPr>
              <a:t>na</a:t>
            </a:r>
            <a:r>
              <a:rPr lang="en-US" sz="2600">
                <a:solidFill>
                  <a:srgbClr val="9C8713"/>
                </a:solidFill>
              </a:rPr>
              <a:t> het </a:t>
            </a:r>
            <a:r>
              <a:rPr lang="en-US" sz="2600" err="1">
                <a:solidFill>
                  <a:srgbClr val="9C8713"/>
                </a:solidFill>
              </a:rPr>
              <a:t>lezen</a:t>
            </a:r>
            <a:endParaRPr lang="en-US" sz="2600">
              <a:solidFill>
                <a:srgbClr val="9C8713"/>
              </a:solidFill>
            </a:endParaRPr>
          </a:p>
          <a:p>
            <a:pPr marL="914400" lvl="1" indent="-457200">
              <a:lnSpc>
                <a:spcPct val="150000"/>
              </a:lnSpc>
              <a:spcBef>
                <a:spcPts val="1000"/>
              </a:spcBef>
              <a:buFont typeface="Arial"/>
              <a:buChar char="•"/>
            </a:pPr>
            <a:r>
              <a:rPr lang="en-US" sz="2600" err="1">
                <a:solidFill>
                  <a:srgbClr val="9C8713"/>
                </a:solidFill>
              </a:rPr>
              <a:t>lezen</a:t>
            </a:r>
            <a:r>
              <a:rPr lang="en-US" sz="2600">
                <a:solidFill>
                  <a:srgbClr val="9C8713"/>
                </a:solidFill>
              </a:rPr>
              <a:t>, </a:t>
            </a:r>
            <a:r>
              <a:rPr lang="en-US" sz="2600" err="1">
                <a:solidFill>
                  <a:srgbClr val="9C8713"/>
                </a:solidFill>
              </a:rPr>
              <a:t>praten</a:t>
            </a:r>
            <a:r>
              <a:rPr lang="en-US" sz="2600">
                <a:solidFill>
                  <a:srgbClr val="9C8713"/>
                </a:solidFill>
              </a:rPr>
              <a:t>, </a:t>
            </a:r>
            <a:r>
              <a:rPr lang="en-US" sz="2600" err="1">
                <a:solidFill>
                  <a:srgbClr val="9C8713"/>
                </a:solidFill>
              </a:rPr>
              <a:t>schrijven</a:t>
            </a:r>
            <a:endParaRPr lang="en-US" sz="2600">
              <a:solidFill>
                <a:srgbClr val="9C8713"/>
              </a:solidFill>
            </a:endParaRPr>
          </a:p>
          <a:p>
            <a:pPr marL="914400" lvl="1" indent="-457200">
              <a:lnSpc>
                <a:spcPct val="150000"/>
              </a:lnSpc>
              <a:spcBef>
                <a:spcPts val="1000"/>
              </a:spcBef>
              <a:buFont typeface="Arial"/>
              <a:buChar char="•"/>
            </a:pPr>
            <a:r>
              <a:rPr lang="en-US" sz="2600" err="1">
                <a:solidFill>
                  <a:srgbClr val="9C8713"/>
                </a:solidFill>
              </a:rPr>
              <a:t>verwerkingsactiviteiten</a:t>
            </a:r>
            <a:endParaRPr lang="en-US" sz="2600">
              <a:solidFill>
                <a:srgbClr val="9C8713"/>
              </a:solidFill>
            </a:endParaRPr>
          </a:p>
          <a:p>
            <a:pPr marL="457200" indent="-457200">
              <a:buFont typeface="Arial"/>
              <a:buChar char="•"/>
            </a:pPr>
            <a:endParaRPr lang="en-US" sz="2600">
              <a:solidFill>
                <a:srgbClr val="002060"/>
              </a:solidFill>
            </a:endParaRPr>
          </a:p>
          <a:p>
            <a:endParaRPr lang="nl-BE">
              <a:solidFill>
                <a:srgbClr val="000000"/>
              </a:solidFill>
            </a:endParaRPr>
          </a:p>
        </p:txBody>
      </p:sp>
      <p:sp>
        <p:nvSpPr>
          <p:cNvPr id="3" name="TextBox 2">
            <a:extLst>
              <a:ext uri="{FF2B5EF4-FFF2-40B4-BE49-F238E27FC236}">
                <a16:creationId xmlns:a16="http://schemas.microsoft.com/office/drawing/2014/main" id="{B013EF0C-9382-E7EE-76F8-79F5988832B9}"/>
              </a:ext>
            </a:extLst>
          </p:cNvPr>
          <p:cNvSpPr txBox="1"/>
          <p:nvPr/>
        </p:nvSpPr>
        <p:spPr>
          <a:xfrm>
            <a:off x="621436" y="488271"/>
            <a:ext cx="1111300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Van </a:t>
            </a:r>
            <a:r>
              <a:rPr lang="en-US" sz="4000" err="1">
                <a:solidFill>
                  <a:srgbClr val="9C8713"/>
                </a:solidFill>
                <a:latin typeface="Aptos Display"/>
              </a:rPr>
              <a:t>minimumdoel</a:t>
            </a:r>
            <a:r>
              <a:rPr lang="en-US" sz="4000">
                <a:solidFill>
                  <a:srgbClr val="9C8713"/>
                </a:solidFill>
                <a:latin typeface="Aptos Display"/>
              </a:rPr>
              <a:t> </a:t>
            </a:r>
            <a:r>
              <a:rPr lang="en-US" sz="4000" err="1">
                <a:solidFill>
                  <a:srgbClr val="9C8713"/>
                </a:solidFill>
                <a:latin typeface="Aptos Display"/>
              </a:rPr>
              <a:t>naar</a:t>
            </a:r>
            <a:r>
              <a:rPr lang="en-US" sz="4000">
                <a:solidFill>
                  <a:srgbClr val="9C8713"/>
                </a:solidFill>
                <a:latin typeface="Aptos Display"/>
              </a:rPr>
              <a:t> </a:t>
            </a:r>
            <a:r>
              <a:rPr lang="en-US" sz="4000" err="1">
                <a:solidFill>
                  <a:srgbClr val="9C8713"/>
                </a:solidFill>
                <a:latin typeface="Aptos Display"/>
              </a:rPr>
              <a:t>leesdoel</a:t>
            </a:r>
            <a:r>
              <a:rPr lang="en-US" sz="4000">
                <a:solidFill>
                  <a:srgbClr val="9C8713"/>
                </a:solidFill>
                <a:latin typeface="Aptos Display"/>
              </a:rPr>
              <a:t> </a:t>
            </a:r>
            <a:r>
              <a:rPr lang="en-US" sz="4000" err="1">
                <a:solidFill>
                  <a:srgbClr val="9C8713"/>
                </a:solidFill>
                <a:latin typeface="Aptos Display"/>
              </a:rPr>
              <a:t>naar</a:t>
            </a:r>
            <a:r>
              <a:rPr lang="en-US" sz="4000">
                <a:solidFill>
                  <a:srgbClr val="9C8713"/>
                </a:solidFill>
                <a:latin typeface="Aptos Display"/>
              </a:rPr>
              <a:t> </a:t>
            </a:r>
            <a:r>
              <a:rPr lang="en-US" sz="4000" err="1">
                <a:solidFill>
                  <a:srgbClr val="9C8713"/>
                </a:solidFill>
                <a:latin typeface="Aptos Display"/>
              </a:rPr>
              <a:t>inspiratiefiche</a:t>
            </a:r>
            <a:endParaRPr lang="en-US" sz="4000">
              <a:solidFill>
                <a:srgbClr val="9C8713"/>
              </a:solidFill>
              <a:latin typeface="Aptos Display"/>
            </a:endParaRPr>
          </a:p>
          <a:p>
            <a:pPr algn="l"/>
            <a:endParaRPr lang="en-US"/>
          </a:p>
        </p:txBody>
      </p:sp>
      <p:pic>
        <p:nvPicPr>
          <p:cNvPr id="5" name="Content Placeholder 3" descr="A logo with a face and text&#10;&#10;AI-generated content may be incorrect.">
            <a:extLst>
              <a:ext uri="{FF2B5EF4-FFF2-40B4-BE49-F238E27FC236}">
                <a16:creationId xmlns:a16="http://schemas.microsoft.com/office/drawing/2014/main" id="{E407FF41-3F43-3D13-992D-2BFCC54BA9ED}"/>
              </a:ext>
            </a:extLst>
          </p:cNvPr>
          <p:cNvPicPr>
            <a:picLocks noChangeAspect="1"/>
          </p:cNvPicPr>
          <p:nvPr/>
        </p:nvPicPr>
        <p:blipFill>
          <a:blip r:embed="rId2"/>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2864077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E4E9F-802B-140C-710B-5745E5CAC6D9}"/>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51D0DE00-0825-E6A9-9284-F00A2FFD76D4}"/>
              </a:ext>
            </a:extLst>
          </p:cNvPr>
          <p:cNvSpPr txBox="1"/>
          <p:nvPr/>
        </p:nvSpPr>
        <p:spPr>
          <a:xfrm>
            <a:off x="464673" y="1351148"/>
            <a:ext cx="11729882" cy="6104235"/>
          </a:xfrm>
          <a:prstGeom prst="rect">
            <a:avLst/>
          </a:prstGeom>
          <a:noFill/>
        </p:spPr>
        <p:txBody>
          <a:bodyPr wrap="square" lIns="91440" tIns="45720" rIns="91440" bIns="45720" rtlCol="0" anchor="t">
            <a:spAutoFit/>
          </a:bodyPr>
          <a:lstStyle/>
          <a:p>
            <a:pPr>
              <a:buFont typeface="Arial,Sans-Serif"/>
              <a:buChar char="•"/>
            </a:pPr>
            <a:endParaRPr lang="en-US" sz="2600">
              <a:solidFill>
                <a:srgbClr val="9C8713"/>
              </a:solidFill>
            </a:endParaRPr>
          </a:p>
          <a:p>
            <a:pPr marL="914400" lvl="1" indent="-457200">
              <a:lnSpc>
                <a:spcPct val="150000"/>
              </a:lnSpc>
              <a:buFont typeface="Calibri,Sans-Serif"/>
              <a:buChar char="-"/>
            </a:pPr>
            <a:r>
              <a:rPr lang="en-US" sz="2400" b="1" err="1">
                <a:solidFill>
                  <a:srgbClr val="9C8713"/>
                </a:solidFill>
                <a:latin typeface="Aptos Display"/>
              </a:rPr>
              <a:t>Specifiek</a:t>
            </a:r>
            <a:r>
              <a:rPr lang="en-US" sz="2400">
                <a:solidFill>
                  <a:srgbClr val="9C8713"/>
                </a:solidFill>
                <a:latin typeface="Aptos Display"/>
              </a:rPr>
              <a:t>: </a:t>
            </a:r>
            <a:r>
              <a:rPr lang="en-US" sz="2400" err="1">
                <a:solidFill>
                  <a:srgbClr val="9C8713"/>
                </a:solidFill>
                <a:latin typeface="Aptos Display"/>
              </a:rPr>
              <a:t>concreet</a:t>
            </a:r>
            <a:r>
              <a:rPr lang="en-US" sz="2400">
                <a:solidFill>
                  <a:srgbClr val="9C8713"/>
                </a:solidFill>
                <a:latin typeface="Aptos Display"/>
              </a:rPr>
              <a:t>, </a:t>
            </a:r>
            <a:r>
              <a:rPr lang="en-US" sz="2400" err="1">
                <a:solidFill>
                  <a:srgbClr val="9C8713"/>
                </a:solidFill>
                <a:latin typeface="Aptos Display"/>
              </a:rPr>
              <a:t>duidelijk</a:t>
            </a:r>
            <a:r>
              <a:rPr lang="en-US" sz="2400">
                <a:solidFill>
                  <a:srgbClr val="9C8713"/>
                </a:solidFill>
                <a:latin typeface="Aptos Display"/>
              </a:rPr>
              <a:t>, </a:t>
            </a:r>
            <a:r>
              <a:rPr lang="en-US" sz="2400" err="1">
                <a:solidFill>
                  <a:srgbClr val="9C8713"/>
                </a:solidFill>
                <a:latin typeface="Aptos Display"/>
              </a:rPr>
              <a:t>helder</a:t>
            </a:r>
            <a:endParaRPr lang="en-US" sz="2400">
              <a:solidFill>
                <a:srgbClr val="9C8713"/>
              </a:solidFill>
              <a:latin typeface="Aptos Display"/>
            </a:endParaRPr>
          </a:p>
          <a:p>
            <a:pPr marL="914400" lvl="1" indent="-457200">
              <a:lnSpc>
                <a:spcPct val="150000"/>
              </a:lnSpc>
              <a:buFont typeface="Calibri,Sans-Serif"/>
              <a:buChar char="-"/>
            </a:pPr>
            <a:r>
              <a:rPr lang="en-US" sz="2400" b="1" err="1">
                <a:solidFill>
                  <a:srgbClr val="9C8713"/>
                </a:solidFill>
                <a:latin typeface="Aptos Display"/>
              </a:rPr>
              <a:t>Meetbaar</a:t>
            </a:r>
            <a:r>
              <a:rPr lang="en-US" sz="2400">
                <a:solidFill>
                  <a:srgbClr val="9C8713"/>
                </a:solidFill>
                <a:latin typeface="Aptos Display"/>
              </a:rPr>
              <a:t>: </a:t>
            </a:r>
            <a:r>
              <a:rPr lang="en-US" sz="2400" err="1">
                <a:solidFill>
                  <a:srgbClr val="9C8713"/>
                </a:solidFill>
                <a:latin typeface="Aptos Display"/>
              </a:rPr>
              <a:t>voldoende</a:t>
            </a:r>
            <a:r>
              <a:rPr lang="en-US" sz="2400">
                <a:solidFill>
                  <a:srgbClr val="9C8713"/>
                </a:solidFill>
                <a:latin typeface="Aptos Display"/>
              </a:rPr>
              <a:t> </a:t>
            </a:r>
            <a:r>
              <a:rPr lang="en-US" sz="2400" err="1">
                <a:solidFill>
                  <a:srgbClr val="9C8713"/>
                </a:solidFill>
                <a:latin typeface="Aptos Display"/>
              </a:rPr>
              <a:t>objectief</a:t>
            </a:r>
            <a:r>
              <a:rPr lang="en-US" sz="2400">
                <a:solidFill>
                  <a:srgbClr val="9C8713"/>
                </a:solidFill>
                <a:latin typeface="Aptos Display"/>
              </a:rPr>
              <a:t> vast </a:t>
            </a:r>
            <a:r>
              <a:rPr lang="en-US" sz="2400" err="1">
                <a:solidFill>
                  <a:srgbClr val="9C8713"/>
                </a:solidFill>
                <a:latin typeface="Aptos Display"/>
              </a:rPr>
              <a:t>te</a:t>
            </a:r>
            <a:r>
              <a:rPr lang="en-US" sz="2400">
                <a:solidFill>
                  <a:srgbClr val="9C8713"/>
                </a:solidFill>
                <a:latin typeface="Aptos Display"/>
              </a:rPr>
              <a:t> </a:t>
            </a:r>
            <a:r>
              <a:rPr lang="en-US" sz="2400" err="1">
                <a:solidFill>
                  <a:srgbClr val="9C8713"/>
                </a:solidFill>
                <a:latin typeface="Aptos Display"/>
              </a:rPr>
              <a:t>stellen</a:t>
            </a:r>
            <a:endParaRPr lang="en-US" sz="2400">
              <a:solidFill>
                <a:srgbClr val="9C8713"/>
              </a:solidFill>
              <a:latin typeface="Aptos Display"/>
            </a:endParaRPr>
          </a:p>
          <a:p>
            <a:pPr marL="914400" lvl="1" indent="-457200">
              <a:lnSpc>
                <a:spcPct val="150000"/>
              </a:lnSpc>
              <a:buFont typeface="Calibri,Sans-Serif"/>
              <a:buChar char="-"/>
            </a:pPr>
            <a:r>
              <a:rPr lang="en-US" sz="2400" b="1" err="1">
                <a:solidFill>
                  <a:srgbClr val="9C8713"/>
                </a:solidFill>
                <a:latin typeface="Aptos Display"/>
              </a:rPr>
              <a:t>Ambitieus</a:t>
            </a:r>
            <a:r>
              <a:rPr lang="en-US" sz="2400">
                <a:solidFill>
                  <a:srgbClr val="9C8713"/>
                </a:solidFill>
                <a:latin typeface="Aptos Display"/>
              </a:rPr>
              <a:t> </a:t>
            </a:r>
            <a:r>
              <a:rPr lang="en-US" sz="2400" err="1">
                <a:solidFill>
                  <a:srgbClr val="9C8713"/>
                </a:solidFill>
                <a:latin typeface="Aptos Display"/>
              </a:rPr>
              <a:t>en</a:t>
            </a:r>
            <a:r>
              <a:rPr lang="en-US" sz="2400">
                <a:solidFill>
                  <a:srgbClr val="9C8713"/>
                </a:solidFill>
                <a:latin typeface="Aptos Display"/>
              </a:rPr>
              <a:t> </a:t>
            </a:r>
            <a:r>
              <a:rPr lang="en-US" sz="2400" b="1" err="1">
                <a:solidFill>
                  <a:srgbClr val="9C8713"/>
                </a:solidFill>
                <a:latin typeface="Aptos Display"/>
              </a:rPr>
              <a:t>aanvaardbaar</a:t>
            </a:r>
            <a:r>
              <a:rPr lang="en-US" sz="2400">
                <a:solidFill>
                  <a:srgbClr val="9C8713"/>
                </a:solidFill>
                <a:latin typeface="Aptos Display"/>
              </a:rPr>
              <a:t>: alle </a:t>
            </a:r>
            <a:r>
              <a:rPr lang="en-US" sz="2400" err="1">
                <a:solidFill>
                  <a:srgbClr val="9C8713"/>
                </a:solidFill>
                <a:latin typeface="Aptos Display"/>
              </a:rPr>
              <a:t>partijen</a:t>
            </a:r>
            <a:r>
              <a:rPr lang="en-US" sz="2400">
                <a:solidFill>
                  <a:srgbClr val="9C8713"/>
                </a:solidFill>
                <a:latin typeface="Aptos Display"/>
              </a:rPr>
              <a:t> </a:t>
            </a:r>
            <a:r>
              <a:rPr lang="en-US" sz="2400" err="1">
                <a:solidFill>
                  <a:srgbClr val="9C8713"/>
                </a:solidFill>
                <a:latin typeface="Aptos Display"/>
              </a:rPr>
              <a:t>zien</a:t>
            </a:r>
            <a:r>
              <a:rPr lang="en-US" sz="2400">
                <a:solidFill>
                  <a:srgbClr val="9C8713"/>
                </a:solidFill>
                <a:latin typeface="Aptos Display"/>
              </a:rPr>
              <a:t> het </a:t>
            </a:r>
            <a:r>
              <a:rPr lang="en-US" sz="2400" err="1">
                <a:solidFill>
                  <a:srgbClr val="9C8713"/>
                </a:solidFill>
                <a:latin typeface="Aptos Display"/>
              </a:rPr>
              <a:t>hoge</a:t>
            </a:r>
            <a:r>
              <a:rPr lang="en-US" sz="2400">
                <a:solidFill>
                  <a:srgbClr val="9C8713"/>
                </a:solidFill>
                <a:latin typeface="Aptos Display"/>
              </a:rPr>
              <a:t> </a:t>
            </a:r>
            <a:r>
              <a:rPr lang="en-US" sz="2400" err="1">
                <a:solidFill>
                  <a:srgbClr val="9C8713"/>
                </a:solidFill>
                <a:latin typeface="Aptos Display"/>
              </a:rPr>
              <a:t>doel</a:t>
            </a:r>
            <a:r>
              <a:rPr lang="en-US" sz="2400">
                <a:solidFill>
                  <a:srgbClr val="9C8713"/>
                </a:solidFill>
                <a:latin typeface="Aptos Display"/>
              </a:rPr>
              <a:t> </a:t>
            </a:r>
            <a:r>
              <a:rPr lang="en-US" sz="2400" err="1">
                <a:solidFill>
                  <a:srgbClr val="9C8713"/>
                </a:solidFill>
                <a:latin typeface="Aptos Display"/>
              </a:rPr>
              <a:t>zitten</a:t>
            </a:r>
            <a:endParaRPr lang="en-US" sz="2400">
              <a:solidFill>
                <a:srgbClr val="9C8713"/>
              </a:solidFill>
              <a:latin typeface="Aptos Display"/>
            </a:endParaRPr>
          </a:p>
          <a:p>
            <a:pPr marL="914400" lvl="1" indent="-457200">
              <a:lnSpc>
                <a:spcPct val="150000"/>
              </a:lnSpc>
              <a:buFont typeface="Calibri,Sans-Serif"/>
              <a:buChar char="-"/>
            </a:pPr>
            <a:r>
              <a:rPr lang="en-US" sz="2400" b="1" err="1">
                <a:solidFill>
                  <a:srgbClr val="9C8713"/>
                </a:solidFill>
                <a:latin typeface="Aptos Display"/>
              </a:rPr>
              <a:t>Realistisch</a:t>
            </a:r>
            <a:r>
              <a:rPr lang="en-US" sz="2400">
                <a:solidFill>
                  <a:srgbClr val="9C8713"/>
                </a:solidFill>
                <a:latin typeface="Aptos Display"/>
              </a:rPr>
              <a:t>: </a:t>
            </a:r>
            <a:r>
              <a:rPr lang="en-US" sz="2400" err="1">
                <a:solidFill>
                  <a:srgbClr val="9C8713"/>
                </a:solidFill>
                <a:latin typeface="Aptos Display"/>
              </a:rPr>
              <a:t>reëel</a:t>
            </a:r>
            <a:r>
              <a:rPr lang="en-US" sz="2400">
                <a:solidFill>
                  <a:srgbClr val="9C8713"/>
                </a:solidFill>
                <a:latin typeface="Aptos Display"/>
              </a:rPr>
              <a:t> </a:t>
            </a:r>
            <a:r>
              <a:rPr lang="en-US" sz="2400" err="1">
                <a:solidFill>
                  <a:srgbClr val="9C8713"/>
                </a:solidFill>
                <a:latin typeface="Aptos Display"/>
              </a:rPr>
              <a:t>en</a:t>
            </a:r>
            <a:r>
              <a:rPr lang="en-US" sz="2400">
                <a:solidFill>
                  <a:srgbClr val="9C8713"/>
                </a:solidFill>
                <a:latin typeface="Aptos Display"/>
              </a:rPr>
              <a:t> </a:t>
            </a:r>
            <a:r>
              <a:rPr lang="en-US" sz="2400" err="1">
                <a:solidFill>
                  <a:srgbClr val="9C8713"/>
                </a:solidFill>
                <a:latin typeface="Aptos Display"/>
              </a:rPr>
              <a:t>haalbaar</a:t>
            </a:r>
            <a:endParaRPr lang="en-US" sz="2400">
              <a:solidFill>
                <a:srgbClr val="9C8713"/>
              </a:solidFill>
              <a:latin typeface="Aptos Display"/>
            </a:endParaRPr>
          </a:p>
          <a:p>
            <a:pPr marL="914400" lvl="1" indent="-457200">
              <a:lnSpc>
                <a:spcPct val="150000"/>
              </a:lnSpc>
              <a:buFont typeface="Calibri,Sans-Serif"/>
              <a:buChar char="-"/>
            </a:pPr>
            <a:r>
              <a:rPr lang="en-US" sz="2400" b="1" err="1">
                <a:solidFill>
                  <a:srgbClr val="9C8713"/>
                </a:solidFill>
                <a:latin typeface="Aptos Display"/>
              </a:rPr>
              <a:t>Tijdsgebonden</a:t>
            </a:r>
            <a:r>
              <a:rPr lang="en-US" sz="2400">
                <a:solidFill>
                  <a:srgbClr val="9C8713"/>
                </a:solidFill>
                <a:latin typeface="Aptos Display"/>
              </a:rPr>
              <a:t>: </a:t>
            </a:r>
            <a:r>
              <a:rPr lang="en-US" sz="2400" err="1">
                <a:solidFill>
                  <a:srgbClr val="9C8713"/>
                </a:solidFill>
                <a:latin typeface="Aptos Display"/>
              </a:rPr>
              <a:t>wanneer</a:t>
            </a:r>
            <a:r>
              <a:rPr lang="en-US" sz="2400">
                <a:solidFill>
                  <a:srgbClr val="9C8713"/>
                </a:solidFill>
                <a:latin typeface="Aptos Display"/>
              </a:rPr>
              <a:t>, </a:t>
            </a:r>
            <a:r>
              <a:rPr lang="en-US" sz="2400" err="1">
                <a:solidFill>
                  <a:srgbClr val="9C8713"/>
                </a:solidFill>
                <a:latin typeface="Aptos Display"/>
              </a:rPr>
              <a:t>voor</a:t>
            </a:r>
            <a:r>
              <a:rPr lang="en-US" sz="2400">
                <a:solidFill>
                  <a:srgbClr val="9C8713"/>
                </a:solidFill>
                <a:latin typeface="Aptos Display"/>
              </a:rPr>
              <a:t> hoe lang, </a:t>
            </a:r>
            <a:r>
              <a:rPr lang="en-US" sz="2400" err="1">
                <a:solidFill>
                  <a:srgbClr val="9C8713"/>
                </a:solidFill>
                <a:latin typeface="Aptos Display"/>
              </a:rPr>
              <a:t>evaluatiedatum</a:t>
            </a:r>
            <a:r>
              <a:rPr lang="en-US" sz="2400">
                <a:solidFill>
                  <a:srgbClr val="9C8713"/>
                </a:solidFill>
                <a:latin typeface="Aptos Display"/>
              </a:rPr>
              <a:t> is </a:t>
            </a:r>
            <a:r>
              <a:rPr lang="en-US" sz="2400" err="1">
                <a:solidFill>
                  <a:srgbClr val="9C8713"/>
                </a:solidFill>
                <a:latin typeface="Aptos Display"/>
              </a:rPr>
              <a:t>bekend</a:t>
            </a:r>
            <a:endParaRPr lang="en-US" sz="2400">
              <a:solidFill>
                <a:srgbClr val="9C8713"/>
              </a:solidFill>
              <a:latin typeface="Aptos Display"/>
            </a:endParaRPr>
          </a:p>
          <a:p>
            <a:pPr marL="914400" lvl="1" indent="-457200">
              <a:lnSpc>
                <a:spcPct val="150000"/>
              </a:lnSpc>
              <a:buFont typeface="Calibri,Sans-Serif"/>
              <a:buChar char="-"/>
            </a:pPr>
            <a:r>
              <a:rPr lang="en-US" sz="2400" b="1" err="1">
                <a:solidFill>
                  <a:srgbClr val="9C8713"/>
                </a:solidFill>
                <a:latin typeface="Aptos Display"/>
              </a:rPr>
              <a:t>Inspirerend</a:t>
            </a:r>
            <a:r>
              <a:rPr lang="en-US" sz="2400">
                <a:solidFill>
                  <a:srgbClr val="9C8713"/>
                </a:solidFill>
                <a:latin typeface="Aptos Display"/>
              </a:rPr>
              <a:t>: </a:t>
            </a:r>
            <a:r>
              <a:rPr lang="en-US" sz="2400" err="1">
                <a:solidFill>
                  <a:srgbClr val="9C8713"/>
                </a:solidFill>
                <a:latin typeface="Aptos Display"/>
              </a:rPr>
              <a:t>betekenisvol</a:t>
            </a:r>
            <a:r>
              <a:rPr lang="en-US" sz="2400">
                <a:solidFill>
                  <a:srgbClr val="9C8713"/>
                </a:solidFill>
                <a:latin typeface="Aptos Display"/>
              </a:rPr>
              <a:t>, </a:t>
            </a:r>
            <a:r>
              <a:rPr lang="en-US" sz="2400" err="1">
                <a:solidFill>
                  <a:srgbClr val="9C8713"/>
                </a:solidFill>
                <a:latin typeface="Aptos Display"/>
              </a:rPr>
              <a:t>motiveert</a:t>
            </a:r>
            <a:r>
              <a:rPr lang="en-US" sz="2400">
                <a:solidFill>
                  <a:srgbClr val="9C8713"/>
                </a:solidFill>
                <a:latin typeface="Aptos Display"/>
              </a:rPr>
              <a:t> tot </a:t>
            </a:r>
            <a:r>
              <a:rPr lang="en-US" sz="2400" err="1">
                <a:solidFill>
                  <a:srgbClr val="9C8713"/>
                </a:solidFill>
                <a:latin typeface="Aptos Display"/>
              </a:rPr>
              <a:t>actie</a:t>
            </a:r>
            <a:endParaRPr lang="en-US" sz="2400">
              <a:solidFill>
                <a:srgbClr val="9C8713"/>
              </a:solidFill>
              <a:latin typeface="Aptos Display"/>
            </a:endParaRPr>
          </a:p>
          <a:p>
            <a:pPr marL="742950" lvl="1" indent="-285750">
              <a:lnSpc>
                <a:spcPct val="150000"/>
              </a:lnSpc>
              <a:buFont typeface="Calibri,Sans-Serif"/>
              <a:buChar char="-"/>
            </a:pPr>
            <a:endParaRPr lang="en-US" sz="2400">
              <a:solidFill>
                <a:srgbClr val="9C8713"/>
              </a:solidFill>
            </a:endParaRPr>
          </a:p>
          <a:p>
            <a:pPr>
              <a:lnSpc>
                <a:spcPct val="150000"/>
              </a:lnSpc>
              <a:spcBef>
                <a:spcPts val="1000"/>
              </a:spcBef>
            </a:pPr>
            <a:r>
              <a:rPr lang="en-US" sz="2800">
                <a:solidFill>
                  <a:srgbClr val="9C8713"/>
                </a:solidFill>
                <a:latin typeface="Aptos Display"/>
              </a:rPr>
              <a:t>Wat </a:t>
            </a:r>
            <a:r>
              <a:rPr lang="en-US" sz="2800" err="1">
                <a:solidFill>
                  <a:srgbClr val="9C8713"/>
                </a:solidFill>
                <a:latin typeface="Aptos Display"/>
              </a:rPr>
              <a:t>moet</a:t>
            </a:r>
            <a:r>
              <a:rPr lang="en-US" sz="2800">
                <a:solidFill>
                  <a:srgbClr val="9C8713"/>
                </a:solidFill>
                <a:latin typeface="Aptos Display"/>
              </a:rPr>
              <a:t> </a:t>
            </a:r>
            <a:r>
              <a:rPr lang="en-US" sz="2800" err="1">
                <a:solidFill>
                  <a:srgbClr val="9C8713"/>
                </a:solidFill>
                <a:latin typeface="Aptos Display"/>
              </a:rPr>
              <a:t>ik</a:t>
            </a:r>
            <a:r>
              <a:rPr lang="en-US" sz="2800">
                <a:solidFill>
                  <a:srgbClr val="9C8713"/>
                </a:solidFill>
                <a:latin typeface="Aptos Display"/>
              </a:rPr>
              <a:t> </a:t>
            </a:r>
            <a:r>
              <a:rPr lang="en-US" sz="2800" err="1">
                <a:solidFill>
                  <a:srgbClr val="9C8713"/>
                </a:solidFill>
                <a:latin typeface="Aptos Display"/>
              </a:rPr>
              <a:t>kunnen</a:t>
            </a:r>
            <a:r>
              <a:rPr lang="en-US" sz="2800">
                <a:solidFill>
                  <a:srgbClr val="9C8713"/>
                </a:solidFill>
                <a:latin typeface="Aptos Display"/>
              </a:rPr>
              <a:t> </a:t>
            </a:r>
            <a:r>
              <a:rPr lang="en-US" sz="2800" err="1">
                <a:solidFill>
                  <a:srgbClr val="9C8713"/>
                </a:solidFill>
                <a:latin typeface="Aptos Display"/>
              </a:rPr>
              <a:t>zien</a:t>
            </a:r>
            <a:r>
              <a:rPr lang="en-US" sz="2800">
                <a:solidFill>
                  <a:srgbClr val="9C8713"/>
                </a:solidFill>
                <a:latin typeface="Aptos Display"/>
              </a:rPr>
              <a:t>, </a:t>
            </a:r>
            <a:r>
              <a:rPr lang="en-US" sz="2800" err="1">
                <a:solidFill>
                  <a:srgbClr val="9C8713"/>
                </a:solidFill>
                <a:latin typeface="Aptos Display"/>
              </a:rPr>
              <a:t>horen</a:t>
            </a:r>
            <a:r>
              <a:rPr lang="en-US" sz="2800">
                <a:solidFill>
                  <a:srgbClr val="9C8713"/>
                </a:solidFill>
                <a:latin typeface="Aptos Display"/>
              </a:rPr>
              <a:t>,… op het </a:t>
            </a:r>
            <a:r>
              <a:rPr lang="en-US" sz="2800" err="1">
                <a:solidFill>
                  <a:srgbClr val="9C8713"/>
                </a:solidFill>
                <a:latin typeface="Aptos Display"/>
              </a:rPr>
              <a:t>einde</a:t>
            </a:r>
            <a:r>
              <a:rPr lang="en-US" sz="2800">
                <a:solidFill>
                  <a:srgbClr val="9C8713"/>
                </a:solidFill>
                <a:latin typeface="Aptos Display"/>
              </a:rPr>
              <a:t> van het (</a:t>
            </a:r>
            <a:r>
              <a:rPr lang="en-US" sz="2800" err="1">
                <a:solidFill>
                  <a:srgbClr val="9C8713"/>
                </a:solidFill>
                <a:latin typeface="Aptos Display"/>
              </a:rPr>
              <a:t>voor</a:t>
            </a:r>
            <a:r>
              <a:rPr lang="en-US" sz="2800">
                <a:solidFill>
                  <a:srgbClr val="9C8713"/>
                </a:solidFill>
                <a:latin typeface="Aptos Display"/>
              </a:rPr>
              <a:t>)</a:t>
            </a:r>
            <a:r>
              <a:rPr lang="en-US" sz="2800" err="1">
                <a:solidFill>
                  <a:srgbClr val="9C8713"/>
                </a:solidFill>
                <a:latin typeface="Aptos Display"/>
              </a:rPr>
              <a:t>leesmoment</a:t>
            </a:r>
            <a:r>
              <a:rPr lang="en-US" sz="2800">
                <a:solidFill>
                  <a:srgbClr val="9C8713"/>
                </a:solidFill>
                <a:latin typeface="Aptos Display"/>
              </a:rPr>
              <a:t>? </a:t>
            </a:r>
          </a:p>
          <a:p>
            <a:pPr marL="457200" indent="-457200">
              <a:lnSpc>
                <a:spcPct val="150000"/>
              </a:lnSpc>
              <a:spcBef>
                <a:spcPts val="1000"/>
              </a:spcBef>
              <a:buFont typeface="Arial"/>
              <a:buChar char="•"/>
            </a:pPr>
            <a:endParaRPr lang="en-US" sz="2400">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97DB87CA-EBCF-F649-3A82-848A44986CA5}"/>
              </a:ext>
            </a:extLst>
          </p:cNvPr>
          <p:cNvSpPr txBox="1"/>
          <p:nvPr/>
        </p:nvSpPr>
        <p:spPr>
          <a:xfrm>
            <a:off x="621436" y="488271"/>
            <a:ext cx="1111300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Hoe </a:t>
            </a:r>
            <a:r>
              <a:rPr lang="en-US" sz="4000" err="1">
                <a:solidFill>
                  <a:srgbClr val="9C8713"/>
                </a:solidFill>
                <a:latin typeface="Aptos Display"/>
              </a:rPr>
              <a:t>formuleer</a:t>
            </a:r>
            <a:r>
              <a:rPr lang="en-US" sz="4000">
                <a:solidFill>
                  <a:srgbClr val="9C8713"/>
                </a:solidFill>
                <a:latin typeface="Aptos Display"/>
              </a:rPr>
              <a:t> je </a:t>
            </a:r>
            <a:r>
              <a:rPr lang="en-US" sz="4000" err="1">
                <a:solidFill>
                  <a:srgbClr val="9C8713"/>
                </a:solidFill>
                <a:latin typeface="Aptos Display"/>
              </a:rPr>
              <a:t>een</a:t>
            </a:r>
            <a:r>
              <a:rPr lang="en-US" sz="4000">
                <a:solidFill>
                  <a:srgbClr val="9C8713"/>
                </a:solidFill>
                <a:latin typeface="Aptos Display"/>
              </a:rPr>
              <a:t> </a:t>
            </a:r>
            <a:r>
              <a:rPr lang="en-US" sz="4000" err="1">
                <a:solidFill>
                  <a:srgbClr val="9C8713"/>
                </a:solidFill>
                <a:latin typeface="Aptos Display"/>
              </a:rPr>
              <a:t>doel</a:t>
            </a:r>
            <a:r>
              <a:rPr lang="en-US" sz="4000">
                <a:solidFill>
                  <a:srgbClr val="9C8713"/>
                </a:solidFill>
                <a:latin typeface="Aptos Display"/>
              </a:rPr>
              <a:t>? </a:t>
            </a:r>
            <a:endParaRPr lang="en-US"/>
          </a:p>
        </p:txBody>
      </p:sp>
    </p:spTree>
    <p:extLst>
      <p:ext uri="{BB962C8B-B14F-4D97-AF65-F5344CB8AC3E}">
        <p14:creationId xmlns:p14="http://schemas.microsoft.com/office/powerpoint/2010/main" val="96198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C385B-BCDC-C1A0-CE3E-AF75FAA090FB}"/>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9659ECC5-E4F6-31CC-DC75-8FB20D6A964D}"/>
              </a:ext>
            </a:extLst>
          </p:cNvPr>
          <p:cNvSpPr txBox="1"/>
          <p:nvPr/>
        </p:nvSpPr>
        <p:spPr>
          <a:xfrm>
            <a:off x="4110081" y="1607180"/>
            <a:ext cx="11729882" cy="5068054"/>
          </a:xfrm>
          <a:prstGeom prst="rect">
            <a:avLst/>
          </a:prstGeom>
          <a:noFill/>
        </p:spPr>
        <p:txBody>
          <a:bodyPr wrap="square" lIns="91440" tIns="45720" rIns="91440" bIns="45720" rtlCol="0" anchor="t">
            <a:spAutoFit/>
          </a:bodyPr>
          <a:lstStyle/>
          <a:p>
            <a:pPr marL="742950" lvl="1" indent="-285750">
              <a:buFont typeface="Calibri"/>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a:t>
            </a:r>
            <a:r>
              <a:rPr lang="en-US" err="1">
                <a:solidFill>
                  <a:srgbClr val="9C8713"/>
                </a:solidFill>
                <a:latin typeface="Aptos Display"/>
              </a:rPr>
              <a:t>vragen</a:t>
            </a:r>
            <a:r>
              <a:rPr lang="en-US">
                <a:solidFill>
                  <a:srgbClr val="9C8713"/>
                </a:solidFill>
                <a:latin typeface="Aptos Display"/>
              </a:rPr>
              <a:t> over het </a:t>
            </a:r>
            <a:r>
              <a:rPr lang="en-US" err="1">
                <a:solidFill>
                  <a:srgbClr val="9C8713"/>
                </a:solidFill>
                <a:latin typeface="Aptos Display"/>
              </a:rPr>
              <a:t>verhaal</a:t>
            </a:r>
            <a:r>
              <a:rPr lang="en-US">
                <a:solidFill>
                  <a:srgbClr val="9C8713"/>
                </a:solidFill>
                <a:latin typeface="Aptos Display"/>
              </a:rPr>
              <a:t> </a:t>
            </a:r>
            <a:r>
              <a:rPr lang="en-US" err="1">
                <a:solidFill>
                  <a:srgbClr val="9C8713"/>
                </a:solidFill>
                <a:latin typeface="Aptos Display"/>
              </a:rPr>
              <a:t>beantwoorden</a:t>
            </a:r>
            <a:r>
              <a:rPr lang="en-US">
                <a:solidFill>
                  <a:srgbClr val="9C8713"/>
                </a:solidFill>
                <a:latin typeface="Aptos Display"/>
              </a:rPr>
              <a:t>. </a:t>
            </a:r>
            <a:endParaRPr lang="en-US" sz="2600">
              <a:solidFill>
                <a:srgbClr val="9C8713"/>
              </a:solidFill>
              <a:latin typeface="Aptos" panose="020B0004020202020204"/>
            </a:endParaRP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a:t>
            </a:r>
            <a:r>
              <a:rPr lang="en-US" err="1">
                <a:solidFill>
                  <a:srgbClr val="9C8713"/>
                </a:solidFill>
                <a:latin typeface="Aptos Display"/>
              </a:rPr>
              <a:t>vertellen</a:t>
            </a:r>
            <a:r>
              <a:rPr lang="en-US">
                <a:solidFill>
                  <a:srgbClr val="9C8713"/>
                </a:solidFill>
                <a:latin typeface="Aptos Display"/>
              </a:rPr>
              <a:t> </a:t>
            </a:r>
            <a:r>
              <a:rPr lang="en-US" err="1">
                <a:solidFill>
                  <a:srgbClr val="9C8713"/>
                </a:solidFill>
                <a:latin typeface="Aptos Display"/>
              </a:rPr>
              <a:t>waarom</a:t>
            </a:r>
            <a:r>
              <a:rPr lang="en-US">
                <a:solidFill>
                  <a:srgbClr val="9C8713"/>
                </a:solidFill>
                <a:latin typeface="Aptos Display"/>
              </a:rPr>
              <a:t> </a:t>
            </a:r>
            <a:r>
              <a:rPr lang="en-US" err="1">
                <a:solidFill>
                  <a:srgbClr val="9C8713"/>
                </a:solidFill>
                <a:latin typeface="Aptos Display"/>
              </a:rPr>
              <a:t>kevers</a:t>
            </a:r>
            <a:r>
              <a:rPr lang="en-US">
                <a:solidFill>
                  <a:srgbClr val="9C8713"/>
                </a:solidFill>
                <a:latin typeface="Aptos Display"/>
              </a:rPr>
              <a:t> </a:t>
            </a:r>
            <a:r>
              <a:rPr lang="en-US" err="1">
                <a:solidFill>
                  <a:srgbClr val="9C8713"/>
                </a:solidFill>
                <a:latin typeface="Aptos Display"/>
              </a:rPr>
              <a:t>opruimers</a:t>
            </a:r>
            <a:r>
              <a:rPr lang="en-US">
                <a:solidFill>
                  <a:srgbClr val="9C8713"/>
                </a:solidFill>
                <a:latin typeface="Aptos Display"/>
              </a:rPr>
              <a:t> </a:t>
            </a:r>
            <a:r>
              <a:rPr lang="en-US" err="1">
                <a:solidFill>
                  <a:srgbClr val="9C8713"/>
                </a:solidFill>
                <a:latin typeface="Aptos Display"/>
              </a:rPr>
              <a:t>worden</a:t>
            </a:r>
            <a:r>
              <a:rPr lang="en-US">
                <a:solidFill>
                  <a:srgbClr val="9C8713"/>
                </a:solidFill>
                <a:latin typeface="Aptos Display"/>
              </a:rPr>
              <a:t> </a:t>
            </a:r>
            <a:r>
              <a:rPr lang="en-US" err="1">
                <a:solidFill>
                  <a:srgbClr val="9C8713"/>
                </a:solidFill>
                <a:latin typeface="Aptos Display"/>
              </a:rPr>
              <a:t>genoemd</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begrijp</a:t>
            </a:r>
            <a:r>
              <a:rPr lang="en-US">
                <a:solidFill>
                  <a:srgbClr val="9C8713"/>
                </a:solidFill>
                <a:latin typeface="Aptos Display"/>
              </a:rPr>
              <a:t> de </a:t>
            </a:r>
            <a:r>
              <a:rPr lang="en-US" err="1">
                <a:solidFill>
                  <a:srgbClr val="9C8713"/>
                </a:solidFill>
                <a:latin typeface="Aptos Display"/>
              </a:rPr>
              <a:t>moeilijke</a:t>
            </a:r>
            <a:r>
              <a:rPr lang="en-US">
                <a:solidFill>
                  <a:srgbClr val="9C8713"/>
                </a:solidFill>
                <a:latin typeface="Aptos Display"/>
              </a:rPr>
              <a:t> </a:t>
            </a:r>
            <a:r>
              <a:rPr lang="en-US" err="1">
                <a:solidFill>
                  <a:srgbClr val="9C8713"/>
                </a:solidFill>
                <a:latin typeface="Aptos Display"/>
              </a:rPr>
              <a:t>woorden</a:t>
            </a:r>
            <a:r>
              <a:rPr lang="en-US">
                <a:solidFill>
                  <a:srgbClr val="9C8713"/>
                </a:solidFill>
                <a:latin typeface="Aptos Display"/>
              </a:rPr>
              <a:t> </a:t>
            </a:r>
            <a:r>
              <a:rPr lang="en-US" err="1">
                <a:solidFill>
                  <a:srgbClr val="9C8713"/>
                </a:solidFill>
                <a:latin typeface="Aptos Display"/>
              </a:rPr>
              <a:t>uit</a:t>
            </a:r>
            <a:r>
              <a:rPr lang="en-US">
                <a:solidFill>
                  <a:srgbClr val="9C8713"/>
                </a:solidFill>
                <a:latin typeface="Aptos Display"/>
              </a:rPr>
              <a:t> het </a:t>
            </a:r>
            <a:r>
              <a:rPr lang="en-US" err="1">
                <a:solidFill>
                  <a:srgbClr val="9C8713"/>
                </a:solidFill>
                <a:latin typeface="Aptos Display"/>
              </a:rPr>
              <a:t>verhaal</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a:t>
            </a:r>
            <a:r>
              <a:rPr lang="en-US" err="1">
                <a:solidFill>
                  <a:srgbClr val="9C8713"/>
                </a:solidFill>
                <a:latin typeface="Aptos Display"/>
              </a:rPr>
              <a:t>veel</a:t>
            </a:r>
            <a:r>
              <a:rPr lang="en-US">
                <a:solidFill>
                  <a:srgbClr val="9C8713"/>
                </a:solidFill>
                <a:latin typeface="Aptos Display"/>
              </a:rPr>
              <a:t> </a:t>
            </a:r>
            <a:r>
              <a:rPr lang="en-US" err="1">
                <a:solidFill>
                  <a:srgbClr val="9C8713"/>
                </a:solidFill>
                <a:latin typeface="Aptos Display"/>
              </a:rPr>
              <a:t>vertellen</a:t>
            </a:r>
            <a:r>
              <a:rPr lang="en-US">
                <a:solidFill>
                  <a:srgbClr val="9C8713"/>
                </a:solidFill>
                <a:latin typeface="Aptos Display"/>
              </a:rPr>
              <a:t> over </a:t>
            </a:r>
            <a:r>
              <a:rPr lang="en-US" err="1">
                <a:solidFill>
                  <a:srgbClr val="9C8713"/>
                </a:solidFill>
                <a:latin typeface="Aptos Display"/>
              </a:rPr>
              <a:t>kevers</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a:t>
            </a:r>
            <a:r>
              <a:rPr lang="en-US" err="1">
                <a:solidFill>
                  <a:srgbClr val="9C8713"/>
                </a:solidFill>
                <a:latin typeface="Aptos Display"/>
              </a:rPr>
              <a:t>vijf</a:t>
            </a:r>
            <a:r>
              <a:rPr lang="en-US">
                <a:solidFill>
                  <a:srgbClr val="9C8713"/>
                </a:solidFill>
                <a:latin typeface="Aptos Display"/>
              </a:rPr>
              <a:t> </a:t>
            </a:r>
            <a:r>
              <a:rPr lang="en-US" err="1">
                <a:solidFill>
                  <a:srgbClr val="9C8713"/>
                </a:solidFill>
                <a:latin typeface="Aptos Display"/>
              </a:rPr>
              <a:t>insecten</a:t>
            </a:r>
            <a:r>
              <a:rPr lang="en-US">
                <a:solidFill>
                  <a:srgbClr val="9C8713"/>
                </a:solidFill>
                <a:latin typeface="Aptos Display"/>
              </a:rPr>
              <a:t> </a:t>
            </a:r>
            <a:r>
              <a:rPr lang="en-US" err="1">
                <a:solidFill>
                  <a:srgbClr val="9C8713"/>
                </a:solidFill>
                <a:latin typeface="Aptos Display"/>
              </a:rPr>
              <a:t>opnoemen</a:t>
            </a:r>
            <a:r>
              <a:rPr lang="en-US">
                <a:solidFill>
                  <a:srgbClr val="9C8713"/>
                </a:solidFill>
                <a:latin typeface="Aptos Display"/>
              </a:rPr>
              <a:t> die in het </a:t>
            </a:r>
            <a:r>
              <a:rPr lang="en-US" err="1">
                <a:solidFill>
                  <a:srgbClr val="9C8713"/>
                </a:solidFill>
                <a:latin typeface="Aptos Display"/>
              </a:rPr>
              <a:t>verhaal</a:t>
            </a:r>
            <a:r>
              <a:rPr lang="en-US">
                <a:solidFill>
                  <a:srgbClr val="9C8713"/>
                </a:solidFill>
                <a:latin typeface="Aptos Display"/>
              </a:rPr>
              <a:t> </a:t>
            </a:r>
            <a:r>
              <a:rPr lang="en-US" err="1">
                <a:solidFill>
                  <a:srgbClr val="9C8713"/>
                </a:solidFill>
                <a:latin typeface="Aptos Display"/>
              </a:rPr>
              <a:t>voorkomen</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de </a:t>
            </a:r>
            <a:r>
              <a:rPr lang="en-US" err="1">
                <a:solidFill>
                  <a:srgbClr val="9C8713"/>
                </a:solidFill>
                <a:latin typeface="Aptos Display"/>
              </a:rPr>
              <a:t>cyclus</a:t>
            </a:r>
            <a:r>
              <a:rPr lang="en-US">
                <a:solidFill>
                  <a:srgbClr val="9C8713"/>
                </a:solidFill>
                <a:latin typeface="Aptos Display"/>
              </a:rPr>
              <a:t> van </a:t>
            </a:r>
            <a:r>
              <a:rPr lang="en-US" err="1">
                <a:solidFill>
                  <a:srgbClr val="9C8713"/>
                </a:solidFill>
                <a:latin typeface="Aptos Display"/>
              </a:rPr>
              <a:t>een</a:t>
            </a:r>
            <a:r>
              <a:rPr lang="en-US">
                <a:solidFill>
                  <a:srgbClr val="9C8713"/>
                </a:solidFill>
                <a:latin typeface="Aptos Display"/>
              </a:rPr>
              <a:t> </a:t>
            </a:r>
            <a:r>
              <a:rPr lang="en-US" err="1">
                <a:solidFill>
                  <a:srgbClr val="9C8713"/>
                </a:solidFill>
                <a:latin typeface="Aptos Display"/>
              </a:rPr>
              <a:t>kever</a:t>
            </a:r>
            <a:r>
              <a:rPr lang="en-US">
                <a:solidFill>
                  <a:srgbClr val="9C8713"/>
                </a:solidFill>
                <a:latin typeface="Aptos Display"/>
              </a:rPr>
              <a:t> </a:t>
            </a:r>
            <a:r>
              <a:rPr lang="en-US" err="1">
                <a:solidFill>
                  <a:srgbClr val="9C8713"/>
                </a:solidFill>
                <a:latin typeface="Aptos Display"/>
              </a:rPr>
              <a:t>tekenen</a:t>
            </a:r>
            <a:r>
              <a:rPr lang="en-US">
                <a:solidFill>
                  <a:srgbClr val="9C8713"/>
                </a:solidFill>
                <a:latin typeface="Aptos Display"/>
              </a:rPr>
              <a:t> </a:t>
            </a:r>
            <a:r>
              <a:rPr lang="en-US" err="1">
                <a:solidFill>
                  <a:srgbClr val="9C8713"/>
                </a:solidFill>
                <a:latin typeface="Aptos Display"/>
              </a:rPr>
              <a:t>en</a:t>
            </a:r>
            <a:r>
              <a:rPr lang="en-US">
                <a:solidFill>
                  <a:srgbClr val="9C8713"/>
                </a:solidFill>
                <a:latin typeface="Aptos Display"/>
              </a:rPr>
              <a:t> </a:t>
            </a:r>
            <a:r>
              <a:rPr lang="en-US" err="1">
                <a:solidFill>
                  <a:srgbClr val="9C8713"/>
                </a:solidFill>
                <a:latin typeface="Aptos Display"/>
              </a:rPr>
              <a:t>bij</a:t>
            </a:r>
            <a:r>
              <a:rPr lang="en-US">
                <a:solidFill>
                  <a:srgbClr val="9C8713"/>
                </a:solidFill>
                <a:latin typeface="Aptos Display"/>
              </a:rPr>
              <a:t> </a:t>
            </a:r>
            <a:r>
              <a:rPr lang="en-US" err="1">
                <a:solidFill>
                  <a:srgbClr val="9C8713"/>
                </a:solidFill>
                <a:latin typeface="Aptos Display"/>
              </a:rPr>
              <a:t>elke</a:t>
            </a:r>
            <a:r>
              <a:rPr lang="en-US">
                <a:solidFill>
                  <a:srgbClr val="9C8713"/>
                </a:solidFill>
                <a:latin typeface="Aptos Display"/>
              </a:rPr>
              <a:t> </a:t>
            </a:r>
            <a:r>
              <a:rPr lang="en-US" err="1">
                <a:solidFill>
                  <a:srgbClr val="9C8713"/>
                </a:solidFill>
                <a:latin typeface="Aptos Display"/>
              </a:rPr>
              <a:t>stap</a:t>
            </a:r>
            <a:r>
              <a:rPr lang="en-US">
                <a:solidFill>
                  <a:srgbClr val="9C8713"/>
                </a:solidFill>
                <a:latin typeface="Aptos Display"/>
              </a:rPr>
              <a:t> </a:t>
            </a:r>
            <a:r>
              <a:rPr lang="en-US" err="1">
                <a:solidFill>
                  <a:srgbClr val="9C8713"/>
                </a:solidFill>
                <a:latin typeface="Aptos Display"/>
              </a:rPr>
              <a:t>vertellen</a:t>
            </a:r>
            <a:r>
              <a:rPr lang="en-US">
                <a:solidFill>
                  <a:srgbClr val="9C8713"/>
                </a:solidFill>
                <a:latin typeface="Aptos Display"/>
              </a:rPr>
              <a:t> wat er </a:t>
            </a:r>
            <a:r>
              <a:rPr lang="en-US" err="1">
                <a:solidFill>
                  <a:srgbClr val="9C8713"/>
                </a:solidFill>
                <a:latin typeface="Aptos Display"/>
              </a:rPr>
              <a:t>gebeurt</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de zin ‘</a:t>
            </a:r>
            <a:r>
              <a:rPr lang="en-US" err="1">
                <a:solidFill>
                  <a:srgbClr val="9C8713"/>
                </a:solidFill>
                <a:latin typeface="Aptos Display"/>
              </a:rPr>
              <a:t>poep</a:t>
            </a:r>
            <a:r>
              <a:rPr lang="en-US">
                <a:solidFill>
                  <a:srgbClr val="9C8713"/>
                </a:solidFill>
                <a:latin typeface="Aptos Display"/>
              </a:rPr>
              <a:t> op </a:t>
            </a:r>
            <a:r>
              <a:rPr lang="en-US" err="1">
                <a:solidFill>
                  <a:srgbClr val="9C8713"/>
                </a:solidFill>
                <a:latin typeface="Aptos Display"/>
              </a:rPr>
              <a:t>een</a:t>
            </a:r>
            <a:r>
              <a:rPr lang="en-US">
                <a:solidFill>
                  <a:srgbClr val="9C8713"/>
                </a:solidFill>
                <a:latin typeface="Aptos Display"/>
              </a:rPr>
              <a:t> </a:t>
            </a:r>
            <a:r>
              <a:rPr lang="en-US" err="1">
                <a:solidFill>
                  <a:srgbClr val="9C8713"/>
                </a:solidFill>
                <a:latin typeface="Aptos Display"/>
              </a:rPr>
              <a:t>bedje</a:t>
            </a:r>
            <a:r>
              <a:rPr lang="en-US">
                <a:solidFill>
                  <a:srgbClr val="9C8713"/>
                </a:solidFill>
                <a:latin typeface="Aptos Display"/>
              </a:rPr>
              <a:t> van </a:t>
            </a:r>
            <a:r>
              <a:rPr lang="en-US" err="1">
                <a:solidFill>
                  <a:srgbClr val="9C8713"/>
                </a:solidFill>
                <a:latin typeface="Aptos Display"/>
              </a:rPr>
              <a:t>poep</a:t>
            </a:r>
            <a:r>
              <a:rPr lang="en-US">
                <a:solidFill>
                  <a:srgbClr val="9C8713"/>
                </a:solidFill>
                <a:latin typeface="Aptos Display"/>
              </a:rPr>
              <a:t>’ </a:t>
            </a:r>
            <a:r>
              <a:rPr lang="en-US" err="1">
                <a:solidFill>
                  <a:srgbClr val="9C8713"/>
                </a:solidFill>
                <a:latin typeface="Aptos Display"/>
              </a:rPr>
              <a:t>uitleggen</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a:t>
            </a:r>
            <a:r>
              <a:rPr lang="en-US" err="1">
                <a:solidFill>
                  <a:srgbClr val="9C8713"/>
                </a:solidFill>
                <a:latin typeface="Aptos Display"/>
              </a:rPr>
              <a:t>kan</a:t>
            </a:r>
            <a:r>
              <a:rPr lang="en-US">
                <a:solidFill>
                  <a:srgbClr val="9C8713"/>
                </a:solidFill>
                <a:latin typeface="Aptos Display"/>
              </a:rPr>
              <a:t> het </a:t>
            </a:r>
            <a:r>
              <a:rPr lang="en-US" err="1">
                <a:solidFill>
                  <a:srgbClr val="9C8713"/>
                </a:solidFill>
                <a:latin typeface="Aptos Display"/>
              </a:rPr>
              <a:t>verhaal</a:t>
            </a:r>
            <a:r>
              <a:rPr lang="en-US">
                <a:solidFill>
                  <a:srgbClr val="9C8713"/>
                </a:solidFill>
                <a:latin typeface="Aptos Display"/>
              </a:rPr>
              <a:t> in </a:t>
            </a:r>
            <a:r>
              <a:rPr lang="en-US" err="1">
                <a:solidFill>
                  <a:srgbClr val="9C8713"/>
                </a:solidFill>
                <a:latin typeface="Aptos Display"/>
              </a:rPr>
              <a:t>mijn</a:t>
            </a:r>
            <a:r>
              <a:rPr lang="en-US">
                <a:solidFill>
                  <a:srgbClr val="9C8713"/>
                </a:solidFill>
                <a:latin typeface="Aptos Display"/>
              </a:rPr>
              <a:t> eigen </a:t>
            </a:r>
            <a:r>
              <a:rPr lang="en-US" err="1">
                <a:solidFill>
                  <a:srgbClr val="9C8713"/>
                </a:solidFill>
                <a:latin typeface="Aptos Display"/>
              </a:rPr>
              <a:t>woorden</a:t>
            </a:r>
            <a:r>
              <a:rPr lang="en-US">
                <a:solidFill>
                  <a:srgbClr val="9C8713"/>
                </a:solidFill>
                <a:latin typeface="Aptos Display"/>
              </a:rPr>
              <a:t> </a:t>
            </a:r>
            <a:r>
              <a:rPr lang="en-US" err="1">
                <a:solidFill>
                  <a:srgbClr val="9C8713"/>
                </a:solidFill>
                <a:latin typeface="Aptos Display"/>
              </a:rPr>
              <a:t>navertellen</a:t>
            </a:r>
            <a:r>
              <a:rPr lang="en-US">
                <a:solidFill>
                  <a:srgbClr val="9C8713"/>
                </a:solidFill>
                <a:latin typeface="Aptos Display"/>
              </a:rPr>
              <a:t>. </a:t>
            </a:r>
          </a:p>
          <a:p>
            <a:pPr marL="742950" lvl="1" indent="-285750">
              <a:lnSpc>
                <a:spcPct val="150000"/>
              </a:lnSpc>
              <a:buFont typeface="Calibri,Sans-Serif"/>
              <a:buChar char="-"/>
            </a:pPr>
            <a:r>
              <a:rPr lang="en-US">
                <a:solidFill>
                  <a:srgbClr val="9C8713"/>
                </a:solidFill>
                <a:latin typeface="Aptos Display"/>
              </a:rPr>
              <a:t>Ik ken de </a:t>
            </a:r>
            <a:r>
              <a:rPr lang="en-US" err="1">
                <a:solidFill>
                  <a:srgbClr val="9C8713"/>
                </a:solidFill>
                <a:latin typeface="Aptos Display"/>
              </a:rPr>
              <a:t>verhaalstructuur</a:t>
            </a:r>
            <a:r>
              <a:rPr lang="en-US">
                <a:solidFill>
                  <a:srgbClr val="9C8713"/>
                </a:solidFill>
                <a:latin typeface="Aptos Display"/>
              </a:rPr>
              <a:t>. </a:t>
            </a:r>
          </a:p>
          <a:p>
            <a:pPr marL="914400" lvl="1" indent="-457200">
              <a:lnSpc>
                <a:spcPct val="150000"/>
              </a:lnSpc>
              <a:buFont typeface="Calibri,Sans-Serif"/>
              <a:buChar char="-"/>
            </a:pPr>
            <a:endParaRPr lang="en-US">
              <a:solidFill>
                <a:srgbClr val="9C8713"/>
              </a:solidFill>
              <a:latin typeface="Aptos Display"/>
            </a:endParaRPr>
          </a:p>
          <a:p>
            <a:pPr marL="457200" indent="-457200">
              <a:lnSpc>
                <a:spcPct val="150000"/>
              </a:lnSpc>
              <a:spcBef>
                <a:spcPts val="1000"/>
              </a:spcBef>
              <a:buFont typeface="Calibri"/>
              <a:buChar char="-"/>
            </a:pPr>
            <a:endParaRPr lang="en-US" sz="2400">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1FDBD8D1-DC46-06E8-08B3-46A2BEB2B9FF}"/>
              </a:ext>
            </a:extLst>
          </p:cNvPr>
          <p:cNvSpPr txBox="1"/>
          <p:nvPr/>
        </p:nvSpPr>
        <p:spPr>
          <a:xfrm>
            <a:off x="621436" y="488271"/>
            <a:ext cx="1111300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err="1">
                <a:solidFill>
                  <a:srgbClr val="9C8713"/>
                </a:solidFill>
                <a:latin typeface="Aptos Display"/>
              </a:rPr>
              <a:t>Duidelijk</a:t>
            </a:r>
            <a:r>
              <a:rPr lang="en-US" sz="4000">
                <a:solidFill>
                  <a:srgbClr val="9C8713"/>
                </a:solidFill>
                <a:latin typeface="Aptos Display"/>
              </a:rPr>
              <a:t> of </a:t>
            </a:r>
            <a:r>
              <a:rPr lang="en-US" sz="4000" err="1">
                <a:solidFill>
                  <a:srgbClr val="9C8713"/>
                </a:solidFill>
                <a:latin typeface="Aptos Display"/>
              </a:rPr>
              <a:t>niet</a:t>
            </a:r>
            <a:r>
              <a:rPr lang="en-US" sz="4000">
                <a:solidFill>
                  <a:srgbClr val="9C8713"/>
                </a:solidFill>
                <a:latin typeface="Aptos Display"/>
              </a:rPr>
              <a:t>? </a:t>
            </a:r>
            <a:endParaRPr lang="en-US"/>
          </a:p>
        </p:txBody>
      </p:sp>
      <p:pic>
        <p:nvPicPr>
          <p:cNvPr id="5" name="Content Placeholder 3" descr="A logo with a face and text&#10;&#10;AI-generated content may be incorrect.">
            <a:extLst>
              <a:ext uri="{FF2B5EF4-FFF2-40B4-BE49-F238E27FC236}">
                <a16:creationId xmlns:a16="http://schemas.microsoft.com/office/drawing/2014/main" id="{11C7F891-2520-8957-5D7A-C691FB13077D}"/>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4" name="Picture 3" descr="A book cover with butterflies and flowers&#10;&#10;AI-generated content may be incorrect.">
            <a:extLst>
              <a:ext uri="{FF2B5EF4-FFF2-40B4-BE49-F238E27FC236}">
                <a16:creationId xmlns:a16="http://schemas.microsoft.com/office/drawing/2014/main" id="{F0E4406D-CE1B-0968-E76E-CC22DE219148}"/>
              </a:ext>
            </a:extLst>
          </p:cNvPr>
          <p:cNvPicPr>
            <a:picLocks noChangeAspect="1"/>
          </p:cNvPicPr>
          <p:nvPr/>
        </p:nvPicPr>
        <p:blipFill>
          <a:blip r:embed="rId3"/>
          <a:stretch>
            <a:fillRect/>
          </a:stretch>
        </p:blipFill>
        <p:spPr>
          <a:xfrm>
            <a:off x="-1714" y="1420368"/>
            <a:ext cx="4404741" cy="5437632"/>
          </a:xfrm>
          <a:prstGeom prst="rect">
            <a:avLst/>
          </a:prstGeom>
        </p:spPr>
      </p:pic>
    </p:spTree>
    <p:extLst>
      <p:ext uri="{BB962C8B-B14F-4D97-AF65-F5344CB8AC3E}">
        <p14:creationId xmlns:p14="http://schemas.microsoft.com/office/powerpoint/2010/main" val="896345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6DB9D-3E8E-3D5E-FDE2-3EEE8A75D1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DA286-46DB-C287-8A73-13C16B4C8939}"/>
              </a:ext>
            </a:extLst>
          </p:cNvPr>
          <p:cNvSpPr>
            <a:spLocks noGrp="1"/>
          </p:cNvSpPr>
          <p:nvPr>
            <p:ph type="title"/>
          </p:nvPr>
        </p:nvSpPr>
        <p:spPr/>
        <p:txBody>
          <a:bodyPr/>
          <a:lstStyle/>
          <a:p>
            <a:endParaRPr lang="en-US"/>
          </a:p>
        </p:txBody>
      </p:sp>
      <p:pic>
        <p:nvPicPr>
          <p:cNvPr id="4" name="Content Placeholder 3" descr="A logo with a face and text&#10;&#10;AI-generated content may be incorrect.">
            <a:extLst>
              <a:ext uri="{FF2B5EF4-FFF2-40B4-BE49-F238E27FC236}">
                <a16:creationId xmlns:a16="http://schemas.microsoft.com/office/drawing/2014/main" id="{6C0E6A6E-5D01-3DAF-BE19-452738A27B70}"/>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99F6EEA3-29DA-2FC4-995A-FA648A774FF6}"/>
              </a:ext>
            </a:extLst>
          </p:cNvPr>
          <p:cNvPicPr>
            <a:picLocks noChangeAspect="1"/>
          </p:cNvPicPr>
          <p:nvPr/>
        </p:nvPicPr>
        <p:blipFill>
          <a:blip r:embed="rId3"/>
          <a:srcRect l="6900" t="20285" r="36100" b="5427"/>
          <a:stretch>
            <a:fillRect/>
          </a:stretch>
        </p:blipFill>
        <p:spPr>
          <a:xfrm>
            <a:off x="2081924" y="366996"/>
            <a:ext cx="6945224" cy="5301954"/>
          </a:xfrm>
          <a:prstGeom prst="rect">
            <a:avLst/>
          </a:prstGeom>
        </p:spPr>
      </p:pic>
      <p:sp>
        <p:nvSpPr>
          <p:cNvPr id="5" name="TextBox 4">
            <a:extLst>
              <a:ext uri="{FF2B5EF4-FFF2-40B4-BE49-F238E27FC236}">
                <a16:creationId xmlns:a16="http://schemas.microsoft.com/office/drawing/2014/main" id="{7DB184D0-EB56-7EE6-E40C-D26ED2980CB5}"/>
              </a:ext>
            </a:extLst>
          </p:cNvPr>
          <p:cNvSpPr txBox="1"/>
          <p:nvPr/>
        </p:nvSpPr>
        <p:spPr>
          <a:xfrm>
            <a:off x="841248" y="5983224"/>
            <a:ext cx="943051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1100" u="sng" strike="noStrike" baseline="0">
                <a:solidFill>
                  <a:srgbClr val="467886"/>
                </a:solidFill>
                <a:latin typeface="Aptos"/>
                <a:ea typeface="Segoe UI"/>
                <a:cs typeface="Segoe UI"/>
                <a:hlinkClick r:id="rId4"/>
              </a:rPr>
              <a:t>https://www.vlaanderen.be/onderwijsprofessionals/lesgeven-en-begeleiden/opleidingsinhouden/opleidingsinhouden-basisonderwijs/nieuwe-minimumdoelen-basisonderwijs</a:t>
            </a:r>
            <a:r>
              <a:rPr lang="nl-BE" sz="1100" baseline="0">
                <a:latin typeface="Aptos"/>
              </a:rPr>
              <a:t> </a:t>
            </a:r>
            <a:r>
              <a:rPr sz="1100">
                <a:latin typeface="Aptos"/>
                <a:ea typeface="Aptos"/>
                <a:cs typeface="Aptos"/>
              </a:rPr>
              <a:t>​</a:t>
            </a:r>
            <a:endParaRPr lang="en-US"/>
          </a:p>
          <a:p>
            <a:pPr algn="ctr"/>
            <a:endParaRPr lang="en-US"/>
          </a:p>
        </p:txBody>
      </p:sp>
    </p:spTree>
    <p:extLst>
      <p:ext uri="{BB962C8B-B14F-4D97-AF65-F5344CB8AC3E}">
        <p14:creationId xmlns:p14="http://schemas.microsoft.com/office/powerpoint/2010/main" val="606070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7A442A-BB04-4B6A-7446-83A726A58988}"/>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3B21777-55E9-94D3-1F0B-C41F501E1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9184197-F1FE-6A9E-D92F-7A1392467846}"/>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8A80D22B-62D8-D136-95E7-CD1C79F6E3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8B0EC6-69E5-95FC-54B1-9D2CF63F490D}"/>
              </a:ext>
            </a:extLst>
          </p:cNvPr>
          <p:cNvSpPr>
            <a:spLocks noGrp="1"/>
          </p:cNvSpPr>
          <p:nvPr>
            <p:ph type="title"/>
          </p:nvPr>
        </p:nvSpPr>
        <p:spPr>
          <a:xfrm>
            <a:off x="838200" y="365125"/>
            <a:ext cx="3822189" cy="1899912"/>
          </a:xfrm>
        </p:spPr>
        <p:txBody>
          <a:bodyPr>
            <a:normAutofit/>
          </a:bodyPr>
          <a:lstStyle/>
          <a:p>
            <a:r>
              <a:rPr lang="en-US" sz="4000">
                <a:solidFill>
                  <a:srgbClr val="9C8713"/>
                </a:solidFill>
              </a:rPr>
              <a:t>In </a:t>
            </a:r>
            <a:r>
              <a:rPr lang="en-US" sz="4000" err="1">
                <a:solidFill>
                  <a:srgbClr val="9C8713"/>
                </a:solidFill>
              </a:rPr>
              <a:t>interactie</a:t>
            </a:r>
            <a:r>
              <a:rPr lang="en-US" sz="4000">
                <a:solidFill>
                  <a:srgbClr val="9C8713"/>
                </a:solidFill>
              </a:rPr>
              <a:t> </a:t>
            </a:r>
            <a:r>
              <a:rPr lang="en-US" sz="4000" err="1">
                <a:solidFill>
                  <a:srgbClr val="9C8713"/>
                </a:solidFill>
              </a:rPr>
              <a:t>gaan</a:t>
            </a:r>
            <a:r>
              <a:rPr lang="en-US" sz="4000">
                <a:solidFill>
                  <a:srgbClr val="9C8713"/>
                </a:solidFill>
              </a:rPr>
              <a:t> over </a:t>
            </a:r>
            <a:r>
              <a:rPr lang="en-US" sz="4000" err="1">
                <a:solidFill>
                  <a:srgbClr val="9C8713"/>
                </a:solidFill>
              </a:rPr>
              <a:t>boeken</a:t>
            </a:r>
            <a:endParaRPr lang="en-US" err="1"/>
          </a:p>
        </p:txBody>
      </p:sp>
      <p:sp>
        <p:nvSpPr>
          <p:cNvPr id="11" name="Content Placeholder 10">
            <a:extLst>
              <a:ext uri="{FF2B5EF4-FFF2-40B4-BE49-F238E27FC236}">
                <a16:creationId xmlns:a16="http://schemas.microsoft.com/office/drawing/2014/main" id="{4D4C76B8-937D-90CE-F67D-D1ADEEF0BB73}"/>
              </a:ext>
            </a:extLst>
          </p:cNvPr>
          <p:cNvSpPr>
            <a:spLocks noGrp="1"/>
          </p:cNvSpPr>
          <p:nvPr>
            <p:ph idx="1"/>
          </p:nvPr>
        </p:nvSpPr>
        <p:spPr>
          <a:xfrm>
            <a:off x="838200" y="2434201"/>
            <a:ext cx="5764979" cy="3742762"/>
          </a:xfrm>
        </p:spPr>
        <p:txBody>
          <a:bodyPr vert="horz" lIns="91440" tIns="45720" rIns="91440" bIns="45720" rtlCol="0" anchor="t">
            <a:normAutofit/>
          </a:bodyPr>
          <a:lstStyle/>
          <a:p>
            <a:r>
              <a:rPr lang="en-US" sz="2000" dirty="0">
                <a:solidFill>
                  <a:srgbClr val="9C8713"/>
                </a:solidFill>
              </a:rPr>
              <a:t>Van </a:t>
            </a:r>
            <a:r>
              <a:rPr lang="en-US" sz="2000" dirty="0" err="1">
                <a:solidFill>
                  <a:srgbClr val="9C8713"/>
                </a:solidFill>
              </a:rPr>
              <a:t>minimumdoel</a:t>
            </a:r>
            <a:r>
              <a:rPr lang="en-US" sz="2000" dirty="0">
                <a:solidFill>
                  <a:srgbClr val="9C8713"/>
                </a:solidFill>
              </a:rPr>
              <a:t> </a:t>
            </a:r>
            <a:r>
              <a:rPr lang="en-US" sz="2000" dirty="0" err="1">
                <a:solidFill>
                  <a:srgbClr val="9C8713"/>
                </a:solidFill>
              </a:rPr>
              <a:t>naar</a:t>
            </a:r>
            <a:r>
              <a:rPr lang="en-US" sz="2000" dirty="0">
                <a:solidFill>
                  <a:srgbClr val="9C8713"/>
                </a:solidFill>
              </a:rPr>
              <a:t> </a:t>
            </a:r>
            <a:r>
              <a:rPr lang="en-US" sz="2000" dirty="0" err="1">
                <a:solidFill>
                  <a:srgbClr val="9C8713"/>
                </a:solidFill>
              </a:rPr>
              <a:t>leesdoel</a:t>
            </a:r>
            <a:endParaRPr lang="en-US" sz="2000" dirty="0">
              <a:solidFill>
                <a:srgbClr val="9C8713"/>
              </a:solidFill>
            </a:endParaRPr>
          </a:p>
          <a:p>
            <a:r>
              <a:rPr lang="en-US" b="1" dirty="0">
                <a:solidFill>
                  <a:srgbClr val="9C8713"/>
                </a:solidFill>
              </a:rPr>
              <a:t>Voor – </a:t>
            </a:r>
            <a:r>
              <a:rPr lang="en-US" b="1" dirty="0" err="1">
                <a:solidFill>
                  <a:srgbClr val="9C8713"/>
                </a:solidFill>
              </a:rPr>
              <a:t>tijdens</a:t>
            </a:r>
            <a:r>
              <a:rPr lang="en-US" b="1" dirty="0">
                <a:solidFill>
                  <a:srgbClr val="9C8713"/>
                </a:solidFill>
              </a:rPr>
              <a:t> – </a:t>
            </a:r>
            <a:r>
              <a:rPr lang="en-US" b="1" dirty="0" err="1">
                <a:solidFill>
                  <a:srgbClr val="9C8713"/>
                </a:solidFill>
              </a:rPr>
              <a:t>na</a:t>
            </a:r>
            <a:endParaRPr lang="en-US" b="1" dirty="0">
              <a:solidFill>
                <a:srgbClr val="9C8713"/>
              </a:solidFill>
            </a:endParaRPr>
          </a:p>
          <a:p>
            <a:r>
              <a:rPr lang="en-US" sz="2000" dirty="0" err="1">
                <a:solidFill>
                  <a:srgbClr val="9C8713"/>
                </a:solidFill>
              </a:rPr>
              <a:t>Effectieve</a:t>
            </a:r>
            <a:r>
              <a:rPr lang="en-US" sz="2000" dirty="0">
                <a:solidFill>
                  <a:srgbClr val="9C8713"/>
                </a:solidFill>
              </a:rPr>
              <a:t> </a:t>
            </a:r>
            <a:r>
              <a:rPr lang="en-US" sz="2000" dirty="0" err="1">
                <a:solidFill>
                  <a:srgbClr val="9C8713"/>
                </a:solidFill>
              </a:rPr>
              <a:t>kenmerken</a:t>
            </a:r>
            <a:endParaRPr lang="en-US" sz="2000" dirty="0">
              <a:solidFill>
                <a:srgbClr val="9C8713"/>
              </a:solidFill>
            </a:endParaRPr>
          </a:p>
          <a:p>
            <a:endParaRPr lang="en-US" sz="2000">
              <a:solidFill>
                <a:srgbClr val="9C8713"/>
              </a:solidFill>
            </a:endParaRPr>
          </a:p>
        </p:txBody>
      </p:sp>
    </p:spTree>
    <p:extLst>
      <p:ext uri="{BB962C8B-B14F-4D97-AF65-F5344CB8AC3E}">
        <p14:creationId xmlns:p14="http://schemas.microsoft.com/office/powerpoint/2010/main" val="475761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BC63A-08F3-D4C2-BB04-CE131D91E603}"/>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259CB89C-3171-49FC-1E97-D57C41499270}"/>
              </a:ext>
            </a:extLst>
          </p:cNvPr>
          <p:cNvSpPr txBox="1"/>
          <p:nvPr/>
        </p:nvSpPr>
        <p:spPr>
          <a:xfrm>
            <a:off x="318659" y="4840091"/>
            <a:ext cx="11729882" cy="2954655"/>
          </a:xfrm>
          <a:prstGeom prst="rect">
            <a:avLst/>
          </a:prstGeom>
          <a:noFill/>
        </p:spPr>
        <p:txBody>
          <a:bodyPr wrap="square" lIns="91440" tIns="45720" rIns="91440" bIns="45720" rtlCol="0" anchor="t">
            <a:spAutoFit/>
          </a:bodyPr>
          <a:lstStyle/>
          <a:p>
            <a:r>
              <a:rPr lang="nl-BE" b="1">
                <a:solidFill>
                  <a:srgbClr val="9C8713"/>
                </a:solidFill>
              </a:rPr>
              <a:t>Groep 7 – You'd be home now</a:t>
            </a:r>
          </a:p>
          <a:p>
            <a:r>
              <a:rPr lang="nl-BE">
                <a:solidFill>
                  <a:srgbClr val="9C8713"/>
                </a:solidFill>
                <a:highlight>
                  <a:srgbClr val="FFFFFF"/>
                </a:highlight>
                <a:latin typeface="Aptos"/>
                <a:ea typeface="Calibri"/>
                <a:cs typeface="Calibri"/>
              </a:rPr>
              <a:t>Op de website van de druglijn (</a:t>
            </a:r>
            <a:r>
              <a:rPr lang="nl-BE" u="sng" dirty="0">
                <a:solidFill>
                  <a:srgbClr val="9C8713"/>
                </a:solidFill>
                <a:highlight>
                  <a:srgbClr val="FFFFFF"/>
                </a:highlight>
                <a:latin typeface="Aptos"/>
                <a:ea typeface="Calibri"/>
                <a:cs typeface="Calibri"/>
                <a:hlinkClick r:id="rId2">
                  <a:extLst>
                    <a:ext uri="{A12FA001-AC4F-418D-AE19-62706E023703}">
                      <ahyp:hlinkClr xmlns:ahyp="http://schemas.microsoft.com/office/drawing/2018/hyperlinkcolor" val="tx"/>
                    </a:ext>
                  </a:extLst>
                </a:hlinkClick>
              </a:rPr>
              <a:t>https://www.druglijn.be/test-jezelf/</a:t>
            </a:r>
            <a:r>
              <a:rPr lang="nl-BE">
                <a:solidFill>
                  <a:srgbClr val="9C8713"/>
                </a:solidFill>
                <a:highlight>
                  <a:srgbClr val="FFFFFF"/>
                </a:highlight>
                <a:latin typeface="Aptos"/>
                <a:ea typeface="Calibri"/>
                <a:cs typeface="Calibri"/>
              </a:rPr>
              <a:t>) vind je allerlei tests waarin de juryleden hun kennis over verslavende middelen kunnen testen (en ook hun eigen gebruik, mochten ze daar nieuwsgierig naar zijn). Je overloopt best eerst even met je juryleden of ze alle middelen kennen. Daarna kunnen ze zelf een aantal tests invullen. </a:t>
            </a:r>
            <a:endParaRPr lang="nl-BE">
              <a:solidFill>
                <a:srgbClr val="9C8713"/>
              </a:solidFill>
              <a:highlight>
                <a:srgbClr val="C6C6C6"/>
              </a:highlight>
              <a:latin typeface="Aptos"/>
              <a:ea typeface="Calibri"/>
              <a:cs typeface="Calibri"/>
            </a:endParaRPr>
          </a:p>
          <a:p>
            <a:r>
              <a:rPr lang="nl-BE">
                <a:solidFill>
                  <a:srgbClr val="9C8713"/>
                </a:solidFill>
                <a:highlight>
                  <a:srgbClr val="FFFFFF"/>
                </a:highlight>
                <a:latin typeface="Aptos"/>
                <a:ea typeface="Calibri"/>
                <a:cs typeface="Calibri"/>
              </a:rPr>
              <a:t>Nabespreking: hebben ze dingen ontdekt die ze nog niet wisten? Dingen waarvan ze geschrokken waren? Dingen waarover ze zich zorgen maken/ meer over zouden willen weten?</a:t>
            </a:r>
            <a:endParaRPr lang="nl-BE">
              <a:solidFill>
                <a:srgbClr val="9C8713"/>
              </a:solidFill>
              <a:highlight>
                <a:srgbClr val="C6C6C6"/>
              </a:highlight>
              <a:latin typeface="Aptos"/>
              <a:ea typeface="Calibri"/>
              <a:cs typeface="Calibri"/>
            </a:endParaRPr>
          </a:p>
          <a:p>
            <a:endParaRPr lang="nl-BE" dirty="0">
              <a:solidFill>
                <a:srgbClr val="9C8713"/>
              </a:solidFill>
            </a:endParaRPr>
          </a:p>
          <a:p>
            <a:pPr marL="742950" lvl="1" indent="-285750">
              <a:buFont typeface="Courier New" panose="020B0604020202020204" pitchFamily="34" charset="0"/>
              <a:buChar char="o"/>
            </a:pPr>
            <a:endParaRPr lang="nl-BE" sz="2400">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D0FD54A9-B899-54C4-4841-53555936B505}"/>
              </a:ext>
            </a:extLst>
          </p:cNvPr>
          <p:cNvSpPr txBox="1"/>
          <p:nvPr/>
        </p:nvSpPr>
        <p:spPr>
          <a:xfrm>
            <a:off x="338407" y="139928"/>
            <a:ext cx="106253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Voor </a:t>
            </a:r>
          </a:p>
          <a:p>
            <a:pPr algn="l"/>
            <a:endParaRPr lang="en-US"/>
          </a:p>
        </p:txBody>
      </p:sp>
      <p:sp>
        <p:nvSpPr>
          <p:cNvPr id="4" name="Tekstvak 3">
            <a:extLst>
              <a:ext uri="{FF2B5EF4-FFF2-40B4-BE49-F238E27FC236}">
                <a16:creationId xmlns:a16="http://schemas.microsoft.com/office/drawing/2014/main" id="{BC76DA4C-CF32-8660-3D34-72D5BC758A7C}"/>
              </a:ext>
            </a:extLst>
          </p:cNvPr>
          <p:cNvSpPr txBox="1"/>
          <p:nvPr/>
        </p:nvSpPr>
        <p:spPr>
          <a:xfrm>
            <a:off x="341086" y="3254829"/>
            <a:ext cx="11705770" cy="19338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350"/>
              </a:lnSpc>
            </a:pPr>
            <a:r>
              <a:rPr lang="nl-BE" b="1">
                <a:solidFill>
                  <a:srgbClr val="9C8713"/>
                </a:solidFill>
                <a:latin typeface="Aptos"/>
                <a:ea typeface="Segoe UI"/>
                <a:cs typeface="Segoe UI"/>
              </a:rPr>
              <a:t>Groep 3 – Eefje </a:t>
            </a:r>
          </a:p>
          <a:p>
            <a:r>
              <a:rPr lang="nl-BE">
                <a:solidFill>
                  <a:srgbClr val="9C8713"/>
                </a:solidFill>
                <a:latin typeface="Aptos"/>
                <a:ea typeface="Segoe UI"/>
                <a:cs typeface="Segoe UI"/>
              </a:rPr>
              <a:t>Catharina Valckx schrijft én illustreert haar boeken zelf. De cover heeft ze zo ook zelf bedacht en gemaakt.</a:t>
            </a:r>
            <a:r>
              <a:rPr dirty="0">
                <a:solidFill>
                  <a:srgbClr val="9C8713"/>
                </a:solidFill>
                <a:latin typeface="Aptos"/>
                <a:ea typeface="WordVisiCarriageReturn_MSFontService"/>
                <a:cs typeface="WordVisiCarriageReturn_MSFontService"/>
              </a:rPr>
              <a:t> </a:t>
            </a:r>
            <a:endParaRPr lang="nl-BE" dirty="0">
              <a:solidFill>
                <a:srgbClr val="9C8713"/>
              </a:solidFill>
              <a:latin typeface="Aptos"/>
              <a:ea typeface="WordVisiCarriageReturn_MSFontService"/>
              <a:cs typeface="Segoe UI"/>
            </a:endParaRPr>
          </a:p>
          <a:p>
            <a:pPr marL="285750" indent="-285750">
              <a:buFont typeface="Calibri"/>
              <a:buChar char="-"/>
            </a:pPr>
            <a:r>
              <a:rPr lang="nl-BE">
                <a:solidFill>
                  <a:srgbClr val="9C8713"/>
                </a:solidFill>
                <a:latin typeface="Aptos"/>
                <a:ea typeface="Segoe UI"/>
                <a:cs typeface="Segoe UI"/>
              </a:rPr>
              <a:t>Wie zie je op de cover? (de hoofdpersoon Eefje met haar twee vrienden: de hond Pluis en de citroen Ikki) </a:t>
            </a:r>
            <a:r>
              <a:rPr dirty="0">
                <a:solidFill>
                  <a:srgbClr val="9C8713"/>
                </a:solidFill>
                <a:latin typeface="Aptos"/>
                <a:ea typeface="Times New Roman"/>
                <a:cs typeface="Times New Roman"/>
              </a:rPr>
              <a:t> </a:t>
            </a:r>
            <a:endParaRPr>
              <a:solidFill>
                <a:srgbClr val="9C8713"/>
              </a:solidFill>
              <a:latin typeface="Aptos"/>
            </a:endParaRPr>
          </a:p>
          <a:p>
            <a:pPr marL="285750" indent="-285750">
              <a:buFont typeface="Calibri"/>
              <a:buChar char="-"/>
            </a:pPr>
            <a:r>
              <a:rPr lang="nl-BE">
                <a:solidFill>
                  <a:srgbClr val="9C8713"/>
                </a:solidFill>
                <a:latin typeface="Aptos"/>
                <a:ea typeface="Segoe UI"/>
                <a:cs typeface="Segoe UI"/>
              </a:rPr>
              <a:t>Kijk naar de cover. Doe je ogen even dicht, doe ze terug open, wat is het eerste dat opvalt? (Door de sobere achtergrond trekken de figuren direct je aandacht. Ook de titel en Ikki vallen op door de felle kleur geel)</a:t>
            </a:r>
            <a:r>
              <a:rPr dirty="0">
                <a:solidFill>
                  <a:srgbClr val="9C8713"/>
                </a:solidFill>
                <a:latin typeface="Aptos"/>
                <a:ea typeface="Times New Roman"/>
                <a:cs typeface="Times New Roman"/>
              </a:rPr>
              <a:t> </a:t>
            </a:r>
            <a:endParaRPr lang="nl-NL" dirty="0">
              <a:solidFill>
                <a:srgbClr val="9C8713"/>
              </a:solidFill>
              <a:latin typeface="Aptos"/>
              <a:ea typeface="Times New Roman"/>
              <a:cs typeface="Times New Roman"/>
            </a:endParaRPr>
          </a:p>
          <a:p>
            <a:pPr marL="285750" indent="-285750">
              <a:buFont typeface="Calibri"/>
              <a:buChar char="-"/>
            </a:pPr>
            <a:r>
              <a:rPr lang="nl-NL">
                <a:solidFill>
                  <a:srgbClr val="9C8713"/>
                </a:solidFill>
                <a:latin typeface="Aptos"/>
                <a:ea typeface="Segoe UI"/>
                <a:cs typeface="Segoe UI"/>
              </a:rPr>
              <a:t>Welke sfeer straalt de cover uit? (vrolijk, eng, geheimzinnig, sprookjesachtig, …)</a:t>
            </a:r>
            <a:r>
              <a:rPr dirty="0">
                <a:solidFill>
                  <a:srgbClr val="9C8713"/>
                </a:solidFill>
                <a:latin typeface="Aptos"/>
                <a:ea typeface="Times New Roman"/>
                <a:cs typeface="Times New Roman"/>
              </a:rPr>
              <a:t> </a:t>
            </a:r>
            <a:endParaRPr/>
          </a:p>
          <a:p>
            <a:pPr algn="ctr"/>
            <a:endParaRPr lang="nl-NL" dirty="0">
              <a:solidFill>
                <a:srgbClr val="9C8713"/>
              </a:solidFill>
            </a:endParaRPr>
          </a:p>
        </p:txBody>
      </p:sp>
      <p:sp>
        <p:nvSpPr>
          <p:cNvPr id="6" name="TextBox 5">
            <a:extLst>
              <a:ext uri="{FF2B5EF4-FFF2-40B4-BE49-F238E27FC236}">
                <a16:creationId xmlns:a16="http://schemas.microsoft.com/office/drawing/2014/main" id="{6D53781A-BA01-26D6-96E2-5489032DA638}"/>
              </a:ext>
            </a:extLst>
          </p:cNvPr>
          <p:cNvSpPr txBox="1"/>
          <p:nvPr/>
        </p:nvSpPr>
        <p:spPr>
          <a:xfrm>
            <a:off x="341086" y="693058"/>
            <a:ext cx="1100908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solidFill>
                  <a:srgbClr val="9C8713"/>
                </a:solidFill>
                <a:latin typeface="Aptos"/>
                <a:ea typeface="Segoe UI"/>
                <a:cs typeface="Segoe UI"/>
              </a:rPr>
              <a:t>Groep 1 – Wie heeft Steef opgegeten? </a:t>
            </a:r>
            <a:endParaRPr lang="nl-NL">
              <a:solidFill>
                <a:srgbClr val="000000"/>
              </a:solidFill>
              <a:latin typeface="Aptos"/>
              <a:ea typeface="Segoe UI"/>
              <a:cs typeface="Segoe UI"/>
            </a:endParaRPr>
          </a:p>
          <a:p>
            <a:r>
              <a:rPr lang="nl-NL">
                <a:solidFill>
                  <a:srgbClr val="9C8713"/>
                </a:solidFill>
                <a:latin typeface="Aptos"/>
                <a:ea typeface="Segoe UI"/>
                <a:cs typeface="Segoe UI"/>
              </a:rPr>
              <a:t>Natuurlijke vijanden - In dit verhaal wil de grote vogel Oscar steeds de kleine worm Steef opeten. De verteller vindt dat </a:t>
            </a:r>
            <a:r>
              <a:rPr lang="nl-NL" dirty="0">
                <a:solidFill>
                  <a:srgbClr val="9C8713"/>
                </a:solidFill>
                <a:latin typeface="Aptos"/>
                <a:ea typeface="Segoe UI"/>
                <a:cs typeface="Segoe UI"/>
              </a:rPr>
              <a:t>niet goed, maar voor Oscar is dit zijn natuurlijke gedrag: een vogel eet wormen. Praat met de kinderen over dieren die andere dieren eten. Geef voorbeelden en stel eventueel deze vragen.</a:t>
            </a:r>
            <a:r>
              <a:rPr dirty="0">
                <a:solidFill>
                  <a:srgbClr val="9C8713"/>
                </a:solidFill>
                <a:latin typeface="Aptos"/>
                <a:ea typeface="Times New Roman"/>
                <a:cs typeface="Times New Roman"/>
              </a:rPr>
              <a:t> </a:t>
            </a:r>
          </a:p>
          <a:p>
            <a:pPr marL="285750" indent="-285750">
              <a:buFont typeface="Calibri"/>
              <a:buChar char="-"/>
            </a:pPr>
            <a:r>
              <a:rPr lang="nl-NL">
                <a:solidFill>
                  <a:srgbClr val="9C8713"/>
                </a:solidFill>
                <a:latin typeface="Aptos"/>
                <a:ea typeface="Segoe UI"/>
                <a:cs typeface="Segoe UI"/>
              </a:rPr>
              <a:t>Kun je een dier opnoemen dat door andere dieren opgegeten kan worden? (spinnen – door vogels en wespen; </a:t>
            </a:r>
            <a:r>
              <a:rPr lang="nl-NL" dirty="0">
                <a:solidFill>
                  <a:srgbClr val="9C8713"/>
                </a:solidFill>
                <a:latin typeface="Aptos"/>
                <a:ea typeface="Segoe UI"/>
                <a:cs typeface="Segoe UI"/>
              </a:rPr>
              <a:t>muizen – door roofvogels, katten en slangen; mieren – door vogels en spinnen; vogels – door katten; wormen – mollen, egels, dassen en vogels; konijn – door vossen en roofvogels; vlieg – door vogels, </a:t>
            </a:r>
            <a:r>
              <a:rPr lang="nl-NL">
                <a:solidFill>
                  <a:srgbClr val="9C8713"/>
                </a:solidFill>
                <a:latin typeface="Aptos"/>
                <a:ea typeface="Segoe UI"/>
                <a:cs typeface="Segoe UI"/>
              </a:rPr>
              <a:t>spinnen, wespen; zebra – door leeuwen, hyena’s, cheeta’s; … )</a:t>
            </a:r>
            <a:r>
              <a:rPr dirty="0">
                <a:solidFill>
                  <a:srgbClr val="9C8713"/>
                </a:solidFill>
                <a:latin typeface="Aptos"/>
                <a:ea typeface="Times New Roman"/>
                <a:cs typeface="Times New Roman"/>
              </a:rPr>
              <a:t> </a:t>
            </a:r>
            <a:endParaRPr lang="nl-NL" dirty="0">
              <a:solidFill>
                <a:srgbClr val="9C8713"/>
              </a:solidFill>
              <a:latin typeface="Aptos"/>
              <a:ea typeface="Times New Roman"/>
              <a:cs typeface="Times New Roman"/>
            </a:endParaRPr>
          </a:p>
          <a:p>
            <a:pPr marL="285750" indent="-285750">
              <a:buFont typeface="Calibri"/>
              <a:buChar char="-"/>
            </a:pPr>
            <a:r>
              <a:rPr lang="nl-NL">
                <a:solidFill>
                  <a:srgbClr val="9C8713"/>
                </a:solidFill>
                <a:latin typeface="Aptos"/>
                <a:ea typeface="Segoe UI"/>
                <a:cs typeface="Segoe UI"/>
              </a:rPr>
              <a:t>Welk dier wordt door geen enkel ander dier opgegeten? (orka’s)</a:t>
            </a:r>
            <a:r>
              <a:rPr dirty="0">
                <a:solidFill>
                  <a:srgbClr val="9C8713"/>
                </a:solidFill>
                <a:latin typeface="Aptos"/>
                <a:ea typeface="Times New Roman"/>
                <a:cs typeface="Times New Roman"/>
              </a:rPr>
              <a:t> </a:t>
            </a:r>
            <a:endParaRPr/>
          </a:p>
          <a:p>
            <a:pPr algn="ctr"/>
            <a:endParaRPr lang="en-US"/>
          </a:p>
        </p:txBody>
      </p:sp>
    </p:spTree>
    <p:extLst>
      <p:ext uri="{BB962C8B-B14F-4D97-AF65-F5344CB8AC3E}">
        <p14:creationId xmlns:p14="http://schemas.microsoft.com/office/powerpoint/2010/main" val="2383188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55A80-D299-4D60-EBD8-5025A7FFFD6B}"/>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A1B220D4-E95C-F8F3-8E90-AA7E9D0B8EF8}"/>
              </a:ext>
            </a:extLst>
          </p:cNvPr>
          <p:cNvSpPr txBox="1"/>
          <p:nvPr/>
        </p:nvSpPr>
        <p:spPr>
          <a:xfrm>
            <a:off x="318659" y="4840091"/>
            <a:ext cx="11729882" cy="2954655"/>
          </a:xfrm>
          <a:prstGeom prst="rect">
            <a:avLst/>
          </a:prstGeom>
          <a:noFill/>
        </p:spPr>
        <p:txBody>
          <a:bodyPr wrap="square" lIns="91440" tIns="45720" rIns="91440" bIns="45720" rtlCol="0" anchor="t">
            <a:spAutoFit/>
          </a:bodyPr>
          <a:lstStyle/>
          <a:p>
            <a:r>
              <a:rPr lang="nl-BE" b="1">
                <a:solidFill>
                  <a:srgbClr val="9C8713"/>
                </a:solidFill>
              </a:rPr>
              <a:t>Groep 7 – You'd be home now</a:t>
            </a:r>
          </a:p>
          <a:p>
            <a:r>
              <a:rPr lang="nl-BE">
                <a:solidFill>
                  <a:srgbClr val="9C8713"/>
                </a:solidFill>
                <a:highlight>
                  <a:srgbClr val="FFFFFF"/>
                </a:highlight>
                <a:latin typeface="Aptos"/>
                <a:ea typeface="Calibri"/>
                <a:cs typeface="Calibri"/>
              </a:rPr>
              <a:t>Op de website van de druglijn (</a:t>
            </a:r>
            <a:r>
              <a:rPr lang="nl-BE" u="sng" dirty="0">
                <a:solidFill>
                  <a:srgbClr val="9C8713"/>
                </a:solidFill>
                <a:highlight>
                  <a:srgbClr val="FFFFFF"/>
                </a:highlight>
                <a:latin typeface="Aptos"/>
                <a:ea typeface="Calibri"/>
                <a:cs typeface="Calibri"/>
                <a:hlinkClick r:id="rId2">
                  <a:extLst>
                    <a:ext uri="{A12FA001-AC4F-418D-AE19-62706E023703}">
                      <ahyp:hlinkClr xmlns:ahyp="http://schemas.microsoft.com/office/drawing/2018/hyperlinkcolor" val="tx"/>
                    </a:ext>
                  </a:extLst>
                </a:hlinkClick>
              </a:rPr>
              <a:t>https://www.druglijn.be/test-jezelf/</a:t>
            </a:r>
            <a:r>
              <a:rPr lang="nl-BE">
                <a:solidFill>
                  <a:srgbClr val="9C8713"/>
                </a:solidFill>
                <a:highlight>
                  <a:srgbClr val="FFFFFF"/>
                </a:highlight>
                <a:latin typeface="Aptos"/>
                <a:ea typeface="Calibri"/>
                <a:cs typeface="Calibri"/>
              </a:rPr>
              <a:t>) vind je allerlei tests waarin de juryleden hun kennis over verslavende middelen kunnen testen (en ook hun eigen gebruik, mochten ze daar nieuwsgierig naar zijn). Je overloopt best eerst even met je juryleden of ze alle middelen kennen. Daarna kunnen ze zelf een aantal tests invullen. </a:t>
            </a:r>
            <a:endParaRPr lang="nl-BE">
              <a:solidFill>
                <a:srgbClr val="9C8713"/>
              </a:solidFill>
              <a:highlight>
                <a:srgbClr val="C6C6C6"/>
              </a:highlight>
              <a:latin typeface="Aptos"/>
              <a:ea typeface="Calibri"/>
              <a:cs typeface="Calibri"/>
            </a:endParaRPr>
          </a:p>
          <a:p>
            <a:r>
              <a:rPr lang="nl-BE">
                <a:solidFill>
                  <a:srgbClr val="9C8713"/>
                </a:solidFill>
                <a:highlight>
                  <a:srgbClr val="FFFFFF"/>
                </a:highlight>
                <a:latin typeface="Aptos"/>
                <a:ea typeface="Calibri"/>
                <a:cs typeface="Calibri"/>
              </a:rPr>
              <a:t>Nabespreking: hebben ze dingen ontdekt die ze nog niet wisten? Dingen waarvan ze geschrokken waren? Dingen waarover ze zich zorgen maken/ meer over zouden willen weten?</a:t>
            </a:r>
            <a:endParaRPr lang="nl-BE">
              <a:solidFill>
                <a:srgbClr val="9C8713"/>
              </a:solidFill>
              <a:highlight>
                <a:srgbClr val="C6C6C6"/>
              </a:highlight>
              <a:latin typeface="Aptos"/>
              <a:ea typeface="Calibri"/>
              <a:cs typeface="Calibri"/>
            </a:endParaRPr>
          </a:p>
          <a:p>
            <a:endParaRPr lang="nl-BE" dirty="0">
              <a:solidFill>
                <a:srgbClr val="9C8713"/>
              </a:solidFill>
            </a:endParaRPr>
          </a:p>
          <a:p>
            <a:pPr marL="742950" lvl="1" indent="-285750">
              <a:buFont typeface="Courier New" panose="020B0604020202020204" pitchFamily="34" charset="0"/>
              <a:buChar char="o"/>
            </a:pPr>
            <a:endParaRPr lang="nl-BE" sz="2400">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BC6D2C31-4907-90A0-5EB6-20821E6A9566}"/>
              </a:ext>
            </a:extLst>
          </p:cNvPr>
          <p:cNvSpPr txBox="1"/>
          <p:nvPr/>
        </p:nvSpPr>
        <p:spPr>
          <a:xfrm>
            <a:off x="338407" y="139928"/>
            <a:ext cx="106253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Voor </a:t>
            </a:r>
          </a:p>
          <a:p>
            <a:pPr algn="l"/>
            <a:endParaRPr lang="en-US"/>
          </a:p>
        </p:txBody>
      </p:sp>
      <p:sp>
        <p:nvSpPr>
          <p:cNvPr id="4" name="Tekstvak 3">
            <a:extLst>
              <a:ext uri="{FF2B5EF4-FFF2-40B4-BE49-F238E27FC236}">
                <a16:creationId xmlns:a16="http://schemas.microsoft.com/office/drawing/2014/main" id="{4B8B421B-1AE2-E842-48DF-6C0E700F4A4C}"/>
              </a:ext>
            </a:extLst>
          </p:cNvPr>
          <p:cNvSpPr txBox="1"/>
          <p:nvPr/>
        </p:nvSpPr>
        <p:spPr>
          <a:xfrm>
            <a:off x="341086" y="3254829"/>
            <a:ext cx="11705770" cy="19338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350"/>
              </a:lnSpc>
            </a:pPr>
            <a:r>
              <a:rPr lang="nl-BE" b="1">
                <a:solidFill>
                  <a:srgbClr val="9C8713"/>
                </a:solidFill>
                <a:latin typeface="Aptos"/>
                <a:ea typeface="Segoe UI"/>
                <a:cs typeface="Segoe UI"/>
              </a:rPr>
              <a:t>Groep 3 – Eefje </a:t>
            </a:r>
          </a:p>
          <a:p>
            <a:r>
              <a:rPr lang="nl-BE">
                <a:solidFill>
                  <a:srgbClr val="9C8713"/>
                </a:solidFill>
                <a:latin typeface="Aptos"/>
                <a:ea typeface="Segoe UI"/>
                <a:cs typeface="Segoe UI"/>
              </a:rPr>
              <a:t>Catharina Valckx schrijft én illustreert haar boeken zelf. De cover heeft ze zo ook zelf bedacht en gemaakt.</a:t>
            </a:r>
            <a:r>
              <a:rPr dirty="0">
                <a:solidFill>
                  <a:srgbClr val="9C8713"/>
                </a:solidFill>
                <a:latin typeface="Aptos"/>
                <a:ea typeface="WordVisiCarriageReturn_MSFontService"/>
                <a:cs typeface="WordVisiCarriageReturn_MSFontService"/>
              </a:rPr>
              <a:t> </a:t>
            </a:r>
            <a:endParaRPr lang="nl-BE" dirty="0">
              <a:solidFill>
                <a:srgbClr val="9C8713"/>
              </a:solidFill>
              <a:latin typeface="Aptos"/>
              <a:ea typeface="WordVisiCarriageReturn_MSFontService"/>
              <a:cs typeface="Segoe UI"/>
            </a:endParaRPr>
          </a:p>
          <a:p>
            <a:pPr marL="285750" indent="-285750">
              <a:buFont typeface="Calibri"/>
              <a:buChar char="-"/>
            </a:pPr>
            <a:r>
              <a:rPr lang="nl-BE">
                <a:solidFill>
                  <a:srgbClr val="9C8713"/>
                </a:solidFill>
                <a:latin typeface="Aptos"/>
                <a:ea typeface="Segoe UI"/>
                <a:cs typeface="Segoe UI"/>
              </a:rPr>
              <a:t>Wie zie je op de cover? (de hoofdpersoon Eefje met haar twee vrienden: de hond Pluis en de citroen Ikki) </a:t>
            </a:r>
            <a:r>
              <a:rPr dirty="0">
                <a:solidFill>
                  <a:srgbClr val="9C8713"/>
                </a:solidFill>
                <a:latin typeface="Aptos"/>
                <a:ea typeface="Times New Roman"/>
                <a:cs typeface="Times New Roman"/>
              </a:rPr>
              <a:t> </a:t>
            </a:r>
            <a:endParaRPr>
              <a:solidFill>
                <a:srgbClr val="9C8713"/>
              </a:solidFill>
              <a:latin typeface="Aptos"/>
            </a:endParaRPr>
          </a:p>
          <a:p>
            <a:pPr marL="285750" indent="-285750">
              <a:buFont typeface="Calibri"/>
              <a:buChar char="-"/>
            </a:pPr>
            <a:r>
              <a:rPr lang="nl-BE">
                <a:solidFill>
                  <a:srgbClr val="9C8713"/>
                </a:solidFill>
                <a:latin typeface="Aptos"/>
                <a:ea typeface="Segoe UI"/>
                <a:cs typeface="Segoe UI"/>
              </a:rPr>
              <a:t>Kijk naar de cover. Doe je ogen even dicht, doe ze terug open, wat is het eerste dat opvalt? (Door de sobere achtergrond trekken de figuren direct je aandacht. Ook de titel en Ikki vallen op door de felle kleur geel)</a:t>
            </a:r>
            <a:r>
              <a:rPr dirty="0">
                <a:solidFill>
                  <a:srgbClr val="9C8713"/>
                </a:solidFill>
                <a:latin typeface="Aptos"/>
                <a:ea typeface="Times New Roman"/>
                <a:cs typeface="Times New Roman"/>
              </a:rPr>
              <a:t> </a:t>
            </a:r>
            <a:endParaRPr lang="nl-NL" dirty="0">
              <a:solidFill>
                <a:srgbClr val="9C8713"/>
              </a:solidFill>
              <a:latin typeface="Aptos"/>
              <a:ea typeface="Times New Roman"/>
              <a:cs typeface="Times New Roman"/>
            </a:endParaRPr>
          </a:p>
          <a:p>
            <a:pPr marL="285750" indent="-285750">
              <a:buFont typeface="Calibri"/>
              <a:buChar char="-"/>
            </a:pPr>
            <a:r>
              <a:rPr lang="nl-NL">
                <a:solidFill>
                  <a:srgbClr val="9C8713"/>
                </a:solidFill>
                <a:latin typeface="Aptos"/>
                <a:ea typeface="Segoe UI"/>
                <a:cs typeface="Segoe UI"/>
              </a:rPr>
              <a:t>Welke sfeer straalt de cover uit? (vrolijk, eng, geheimzinnig, sprookjesachtig, …)</a:t>
            </a:r>
            <a:r>
              <a:rPr dirty="0">
                <a:solidFill>
                  <a:srgbClr val="9C8713"/>
                </a:solidFill>
                <a:latin typeface="Aptos"/>
                <a:ea typeface="Times New Roman"/>
                <a:cs typeface="Times New Roman"/>
              </a:rPr>
              <a:t> </a:t>
            </a:r>
            <a:endParaRPr/>
          </a:p>
          <a:p>
            <a:pPr algn="ctr"/>
            <a:endParaRPr lang="nl-NL" dirty="0">
              <a:solidFill>
                <a:srgbClr val="9C8713"/>
              </a:solidFill>
            </a:endParaRPr>
          </a:p>
        </p:txBody>
      </p:sp>
      <p:sp>
        <p:nvSpPr>
          <p:cNvPr id="6" name="TextBox 5">
            <a:extLst>
              <a:ext uri="{FF2B5EF4-FFF2-40B4-BE49-F238E27FC236}">
                <a16:creationId xmlns:a16="http://schemas.microsoft.com/office/drawing/2014/main" id="{E4F9B9EA-FE14-37EB-8B92-08AF136D0606}"/>
              </a:ext>
            </a:extLst>
          </p:cNvPr>
          <p:cNvSpPr txBox="1"/>
          <p:nvPr/>
        </p:nvSpPr>
        <p:spPr>
          <a:xfrm>
            <a:off x="341086" y="693058"/>
            <a:ext cx="1100908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solidFill>
                  <a:srgbClr val="9C8713"/>
                </a:solidFill>
                <a:latin typeface="Aptos"/>
                <a:ea typeface="Segoe UI"/>
                <a:cs typeface="Segoe UI"/>
              </a:rPr>
              <a:t>Groep 1 – Wie heeft Steef opgegeten? </a:t>
            </a:r>
            <a:endParaRPr lang="nl-NL">
              <a:solidFill>
                <a:srgbClr val="000000"/>
              </a:solidFill>
              <a:latin typeface="Aptos"/>
              <a:ea typeface="Segoe UI"/>
              <a:cs typeface="Segoe UI"/>
            </a:endParaRPr>
          </a:p>
          <a:p>
            <a:r>
              <a:rPr lang="nl-NL">
                <a:solidFill>
                  <a:srgbClr val="9C8713"/>
                </a:solidFill>
                <a:latin typeface="Aptos"/>
                <a:ea typeface="Segoe UI"/>
                <a:cs typeface="Segoe UI"/>
              </a:rPr>
              <a:t>Natuurlijke vijanden - In dit verhaal wil de grote vogel Oscar steeds de kleine worm Steef opeten. De verteller vindt dat </a:t>
            </a:r>
            <a:r>
              <a:rPr lang="nl-NL" dirty="0">
                <a:solidFill>
                  <a:srgbClr val="9C8713"/>
                </a:solidFill>
                <a:latin typeface="Aptos"/>
                <a:ea typeface="Segoe UI"/>
                <a:cs typeface="Segoe UI"/>
              </a:rPr>
              <a:t>niet goed, maar voor Oscar is dit zijn natuurlijke gedrag: een vogel eet wormen. Praat met de kinderen over dieren die andere dieren eten. Geef voorbeelden en stel eventueel deze vragen.</a:t>
            </a:r>
            <a:r>
              <a:rPr dirty="0">
                <a:solidFill>
                  <a:srgbClr val="9C8713"/>
                </a:solidFill>
                <a:latin typeface="Aptos"/>
                <a:ea typeface="Times New Roman"/>
                <a:cs typeface="Times New Roman"/>
              </a:rPr>
              <a:t> </a:t>
            </a:r>
          </a:p>
          <a:p>
            <a:pPr marL="285750" indent="-285750">
              <a:buFont typeface="Calibri"/>
              <a:buChar char="-"/>
            </a:pPr>
            <a:r>
              <a:rPr lang="nl-NL">
                <a:solidFill>
                  <a:srgbClr val="9C8713"/>
                </a:solidFill>
                <a:latin typeface="Aptos"/>
                <a:ea typeface="Segoe UI"/>
                <a:cs typeface="Segoe UI"/>
              </a:rPr>
              <a:t>Kun je een dier opnoemen dat door andere dieren opgegeten kan worden? (spinnen – door vogels en wespen; </a:t>
            </a:r>
            <a:r>
              <a:rPr lang="nl-NL" dirty="0">
                <a:solidFill>
                  <a:srgbClr val="9C8713"/>
                </a:solidFill>
                <a:latin typeface="Aptos"/>
                <a:ea typeface="Segoe UI"/>
                <a:cs typeface="Segoe UI"/>
              </a:rPr>
              <a:t>muizen – door roofvogels, katten en slangen; mieren – door vogels en spinnen; vogels – door katten; wormen – mollen, egels, dassen en vogels; konijn – door vossen en roofvogels; vlieg – door vogels, </a:t>
            </a:r>
            <a:r>
              <a:rPr lang="nl-NL">
                <a:solidFill>
                  <a:srgbClr val="9C8713"/>
                </a:solidFill>
                <a:latin typeface="Aptos"/>
                <a:ea typeface="Segoe UI"/>
                <a:cs typeface="Segoe UI"/>
              </a:rPr>
              <a:t>spinnen, wespen; zebra – door leeuwen, hyena’s, cheeta’s; … )</a:t>
            </a:r>
            <a:r>
              <a:rPr dirty="0">
                <a:solidFill>
                  <a:srgbClr val="9C8713"/>
                </a:solidFill>
                <a:latin typeface="Aptos"/>
                <a:ea typeface="Times New Roman"/>
                <a:cs typeface="Times New Roman"/>
              </a:rPr>
              <a:t> </a:t>
            </a:r>
            <a:endParaRPr lang="nl-NL" dirty="0">
              <a:solidFill>
                <a:srgbClr val="9C8713"/>
              </a:solidFill>
              <a:latin typeface="Aptos"/>
              <a:ea typeface="Times New Roman"/>
              <a:cs typeface="Times New Roman"/>
            </a:endParaRPr>
          </a:p>
          <a:p>
            <a:pPr marL="285750" indent="-285750">
              <a:buFont typeface="Calibri"/>
              <a:buChar char="-"/>
            </a:pPr>
            <a:r>
              <a:rPr lang="nl-NL">
                <a:solidFill>
                  <a:srgbClr val="9C8713"/>
                </a:solidFill>
                <a:latin typeface="Aptos"/>
                <a:ea typeface="Segoe UI"/>
                <a:cs typeface="Segoe UI"/>
              </a:rPr>
              <a:t>Welk dier wordt door geen enkel ander dier opgegeten? (orka’s)</a:t>
            </a:r>
            <a:r>
              <a:rPr dirty="0">
                <a:solidFill>
                  <a:srgbClr val="9C8713"/>
                </a:solidFill>
                <a:latin typeface="Aptos"/>
                <a:ea typeface="Times New Roman"/>
                <a:cs typeface="Times New Roman"/>
              </a:rPr>
              <a:t> </a:t>
            </a:r>
            <a:endParaRPr/>
          </a:p>
          <a:p>
            <a:pPr algn="ctr"/>
            <a:endParaRPr lang="en-US"/>
          </a:p>
        </p:txBody>
      </p:sp>
    </p:spTree>
    <p:extLst>
      <p:ext uri="{BB962C8B-B14F-4D97-AF65-F5344CB8AC3E}">
        <p14:creationId xmlns:p14="http://schemas.microsoft.com/office/powerpoint/2010/main" val="1557619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83135-F8A6-45B4-40B9-81E3CE9D38F2}"/>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31E0F3F0-8CCA-C15F-B4EA-A59DD0677140}"/>
              </a:ext>
            </a:extLst>
          </p:cNvPr>
          <p:cNvSpPr txBox="1"/>
          <p:nvPr/>
        </p:nvSpPr>
        <p:spPr>
          <a:xfrm>
            <a:off x="231574" y="1291349"/>
            <a:ext cx="11729882" cy="4801314"/>
          </a:xfrm>
          <a:prstGeom prst="rect">
            <a:avLst/>
          </a:prstGeom>
          <a:noFill/>
        </p:spPr>
        <p:txBody>
          <a:bodyPr wrap="square" lIns="91440" tIns="45720" rIns="91440" bIns="45720" rtlCol="0" anchor="t">
            <a:spAutoFit/>
          </a:bodyPr>
          <a:lstStyle/>
          <a:p>
            <a:r>
              <a:rPr lang="nl-BE" b="1">
                <a:solidFill>
                  <a:srgbClr val="9C8713"/>
                </a:solidFill>
              </a:rPr>
              <a:t>Groep 5 – De zoon van de zee</a:t>
            </a:r>
          </a:p>
          <a:p>
            <a:pPr marL="285750" indent="-285750">
              <a:buFont typeface="Calibri"/>
              <a:buChar char="-"/>
            </a:pPr>
            <a:r>
              <a:rPr lang="nl-BE">
                <a:solidFill>
                  <a:srgbClr val="9C8713"/>
                </a:solidFill>
                <a:highlight>
                  <a:srgbClr val="FFFFFF"/>
                </a:highlight>
                <a:latin typeface="Aptos"/>
                <a:ea typeface="Calibri"/>
                <a:cs typeface="Calibri"/>
              </a:rPr>
              <a:t>Wie vertelt het verhaal van Pietro? Hij zelf?  (Nee, er is geen ik-verteller. Pietro is wel de hoofdfiguur en je ziet alles vanuit zijn perspectief, maar het is de schrijver, Davide Morosinoto, die vertelt, die precies weet wat Pietro denkt, voelt en ervaart. Hij is “de alwetende verteller”. Van de andere personages weet je alleen hoe Pietro ze meemaakt en hoe hij over hen denkt.) </a:t>
            </a:r>
            <a:endParaRPr lang="nl-BE">
              <a:solidFill>
                <a:srgbClr val="9C8713"/>
              </a:solidFill>
              <a:latin typeface="Aptos"/>
              <a:ea typeface="Calibri"/>
              <a:cs typeface="Calibri"/>
            </a:endParaRPr>
          </a:p>
          <a:p>
            <a:pPr marL="285750" indent="-285750">
              <a:buFont typeface="Calibri"/>
              <a:buChar char="-"/>
            </a:pPr>
            <a:r>
              <a:rPr lang="nl-BE">
                <a:solidFill>
                  <a:srgbClr val="9C8713"/>
                </a:solidFill>
                <a:highlight>
                  <a:srgbClr val="FFFFFF"/>
                </a:highlight>
                <a:latin typeface="Aptos"/>
                <a:ea typeface="Calibri"/>
                <a:cs typeface="Calibri"/>
              </a:rPr>
              <a:t>Hoe kun je nog weten dat dit een alwetende verteller is? (Hij spreekt je meteen in het begin aan met een inleiding </a:t>
            </a:r>
            <a:r>
              <a:rPr lang="nl-BE" dirty="0">
                <a:solidFill>
                  <a:srgbClr val="9C8713"/>
                </a:solidFill>
                <a:highlight>
                  <a:srgbClr val="FFFFFF"/>
                </a:highlight>
                <a:latin typeface="Aptos"/>
                <a:ea typeface="Calibri"/>
                <a:cs typeface="Calibri"/>
              </a:rPr>
              <a:t>waarin hij een lesje geschiedenis geeft en dus inderdaad wel heel veel weet.) </a:t>
            </a:r>
            <a:endParaRPr lang="nl-BE">
              <a:solidFill>
                <a:srgbClr val="9C8713"/>
              </a:solidFill>
              <a:latin typeface="Aptos"/>
            </a:endParaRPr>
          </a:p>
          <a:p>
            <a:endParaRPr lang="nl-BE" dirty="0">
              <a:solidFill>
                <a:srgbClr val="9C8713"/>
              </a:solidFill>
              <a:highlight>
                <a:srgbClr val="FFFFFF"/>
              </a:highlight>
              <a:latin typeface="Aptos"/>
              <a:ea typeface="Calibri"/>
              <a:cs typeface="Calibri"/>
            </a:endParaRPr>
          </a:p>
          <a:p>
            <a:r>
              <a:rPr lang="nl-BE" b="1">
                <a:solidFill>
                  <a:srgbClr val="9C8713"/>
                </a:solidFill>
                <a:highlight>
                  <a:srgbClr val="FFFFFF"/>
                </a:highlight>
                <a:latin typeface="Aptos"/>
                <a:ea typeface="Calibri"/>
                <a:cs typeface="Calibri"/>
              </a:rPr>
              <a:t>Groep 7 – Iron Widow</a:t>
            </a:r>
          </a:p>
          <a:p>
            <a:endParaRPr lang="nl-BE" b="1" dirty="0">
              <a:solidFill>
                <a:srgbClr val="9C8713"/>
              </a:solidFill>
              <a:latin typeface="Aptos" panose="020B0004020202020204"/>
              <a:ea typeface="Calibri"/>
              <a:cs typeface="Calibri"/>
            </a:endParaRPr>
          </a:p>
          <a:p>
            <a:r>
              <a:rPr lang="nl-BE">
                <a:solidFill>
                  <a:srgbClr val="9C8713"/>
                </a:solidFill>
                <a:highlight>
                  <a:srgbClr val="FFFFFF"/>
                </a:highlight>
                <a:latin typeface="Aptos"/>
                <a:ea typeface="Calibri"/>
                <a:cs typeface="Calibri"/>
              </a:rPr>
              <a:t>Het is duidelijk dat de auteur inspiratie gehaald heeft uit de Chinese cultuur en geschiedenis. </a:t>
            </a:r>
            <a:endParaRPr lang="nl-BE">
              <a:solidFill>
                <a:srgbClr val="9C8713"/>
              </a:solidFill>
              <a:highlight>
                <a:srgbClr val="C6C6C6"/>
              </a:highlight>
              <a:latin typeface="Aptos"/>
              <a:ea typeface="Calibri"/>
              <a:cs typeface="Calibri"/>
            </a:endParaRPr>
          </a:p>
          <a:p>
            <a:pPr marL="285750" indent="-285750">
              <a:buFont typeface="Calibri"/>
              <a:buChar char="-"/>
            </a:pPr>
            <a:r>
              <a:rPr lang="nl-BE">
                <a:solidFill>
                  <a:srgbClr val="9C8713"/>
                </a:solidFill>
                <a:highlight>
                  <a:srgbClr val="FFFFFF"/>
                </a:highlight>
                <a:latin typeface="Aptos"/>
                <a:ea typeface="Calibri"/>
                <a:cs typeface="Calibri"/>
              </a:rPr>
              <a:t>Kan je hier voorbeelden van geven? (de namen, de Chinese Muur, de minderwaardigheid van meisjes, het inbinden van de voeten, de verschillende bevolkingsgroepen, de verwijzing naar draken want daar doen de robots ook wel een beetje aan denken …)</a:t>
            </a:r>
            <a:endParaRPr lang="nl-BE">
              <a:solidFill>
                <a:srgbClr val="9C8713"/>
              </a:solidFill>
              <a:highlight>
                <a:srgbClr val="C6C6C6"/>
              </a:highlight>
              <a:latin typeface="Aptos"/>
              <a:ea typeface="Calibri"/>
              <a:cs typeface="Calibri"/>
            </a:endParaRPr>
          </a:p>
          <a:p>
            <a:endParaRPr lang="nl-BE" b="1" dirty="0">
              <a:solidFill>
                <a:srgbClr val="9C8713"/>
              </a:solidFill>
            </a:endParaRPr>
          </a:p>
          <a:p>
            <a:pPr marL="742950" lvl="1" indent="-285750">
              <a:buFont typeface="Courier New" panose="020B0604020202020204" pitchFamily="34" charset="0"/>
              <a:buChar char="o"/>
            </a:pPr>
            <a:endParaRPr lang="nl-BE" dirty="0">
              <a:solidFill>
                <a:srgbClr val="9C8713"/>
              </a:solidFill>
            </a:endParaRPr>
          </a:p>
          <a:p>
            <a:endParaRPr lang="nl-BE">
              <a:solidFill>
                <a:srgbClr val="000000"/>
              </a:solidFill>
            </a:endParaRPr>
          </a:p>
        </p:txBody>
      </p:sp>
      <p:sp>
        <p:nvSpPr>
          <p:cNvPr id="3" name="TextBox 2">
            <a:extLst>
              <a:ext uri="{FF2B5EF4-FFF2-40B4-BE49-F238E27FC236}">
                <a16:creationId xmlns:a16="http://schemas.microsoft.com/office/drawing/2014/main" id="{3637F26F-836E-8789-3872-06BF17272478}"/>
              </a:ext>
            </a:extLst>
          </p:cNvPr>
          <p:cNvSpPr txBox="1"/>
          <p:nvPr/>
        </p:nvSpPr>
        <p:spPr>
          <a:xfrm>
            <a:off x="621436" y="488271"/>
            <a:ext cx="106253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err="1">
                <a:solidFill>
                  <a:srgbClr val="9C8713"/>
                </a:solidFill>
                <a:latin typeface="Aptos Display"/>
              </a:rPr>
              <a:t>Tijdens</a:t>
            </a:r>
          </a:p>
          <a:p>
            <a:pPr algn="l"/>
            <a:endParaRPr lang="en-US"/>
          </a:p>
        </p:txBody>
      </p:sp>
      <p:pic>
        <p:nvPicPr>
          <p:cNvPr id="5" name="Content Placeholder 3" descr="A logo with a face and text&#10;&#10;AI-generated content may be incorrect.">
            <a:extLst>
              <a:ext uri="{FF2B5EF4-FFF2-40B4-BE49-F238E27FC236}">
                <a16:creationId xmlns:a16="http://schemas.microsoft.com/office/drawing/2014/main" id="{E1656B39-2929-C640-79B6-2B944D7D1620}"/>
              </a:ext>
            </a:extLst>
          </p:cNvPr>
          <p:cNvPicPr>
            <a:picLocks noChangeAspect="1"/>
          </p:cNvPicPr>
          <p:nvPr/>
        </p:nvPicPr>
        <p:blipFill>
          <a:blip r:embed="rId3"/>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641913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B86D4-5F2C-3426-60EA-8BDDA8562FF1}"/>
            </a:ext>
          </a:extLst>
        </p:cNvPr>
        <p:cNvGrpSpPr/>
        <p:nvPr/>
      </p:nvGrpSpPr>
      <p:grpSpPr>
        <a:xfrm>
          <a:off x="0" y="0"/>
          <a:ext cx="0" cy="0"/>
          <a:chOff x="0" y="0"/>
          <a:chExt cx="0" cy="0"/>
        </a:xfrm>
      </p:grpSpPr>
      <p:sp>
        <p:nvSpPr>
          <p:cNvPr id="2" name="Tekstvak 1">
            <a:extLst>
              <a:ext uri="{FF2B5EF4-FFF2-40B4-BE49-F238E27FC236}">
                <a16:creationId xmlns:a16="http://schemas.microsoft.com/office/drawing/2014/main" id="{FA5F452B-AC86-D1F7-89D7-7D4B8815F251}"/>
              </a:ext>
            </a:extLst>
          </p:cNvPr>
          <p:cNvSpPr txBox="1"/>
          <p:nvPr/>
        </p:nvSpPr>
        <p:spPr>
          <a:xfrm>
            <a:off x="173517" y="943006"/>
            <a:ext cx="11853253" cy="6740307"/>
          </a:xfrm>
          <a:prstGeom prst="rect">
            <a:avLst/>
          </a:prstGeom>
          <a:noFill/>
        </p:spPr>
        <p:txBody>
          <a:bodyPr wrap="square" lIns="91440" tIns="45720" rIns="91440" bIns="45720" rtlCol="0" anchor="t">
            <a:spAutoFit/>
          </a:bodyPr>
          <a:lstStyle/>
          <a:p>
            <a:r>
              <a:rPr lang="nl-BE" b="1" dirty="0">
                <a:solidFill>
                  <a:srgbClr val="9C8713"/>
                </a:solidFill>
                <a:latin typeface="Aptos"/>
                <a:ea typeface="+mn-lt"/>
                <a:cs typeface="Times New Roman"/>
              </a:rPr>
              <a:t>Groep 1 – De man met de lange benen</a:t>
            </a:r>
          </a:p>
          <a:p>
            <a:r>
              <a:rPr lang="nl-BE" dirty="0">
                <a:solidFill>
                  <a:srgbClr val="9C8713"/>
                </a:solidFill>
                <a:latin typeface="Aptos"/>
                <a:ea typeface="+mn-lt"/>
                <a:cs typeface="Times New Roman"/>
              </a:rPr>
              <a:t>Spiegelmoment - Neem een kind waar. Waar zit het hoofd tegenover de buik, de armen en de benen? Kijk ook goed naar de verhoudingen. Neem waar dat iedereen anders is. </a:t>
            </a:r>
            <a:endParaRPr lang="nl-BE" dirty="0">
              <a:solidFill>
                <a:srgbClr val="9C8713"/>
              </a:solidFill>
              <a:highlight>
                <a:srgbClr val="C6C6C6"/>
              </a:highlight>
              <a:latin typeface="Aptos"/>
              <a:ea typeface="+mn-lt"/>
              <a:cs typeface="Times New Roman"/>
            </a:endParaRPr>
          </a:p>
          <a:p>
            <a:pPr marL="285750" indent="-285750">
              <a:buFont typeface="Calibri"/>
              <a:buChar char="-"/>
            </a:pPr>
            <a:r>
              <a:rPr lang="nl-BE" dirty="0">
                <a:solidFill>
                  <a:srgbClr val="9C8713"/>
                </a:solidFill>
                <a:latin typeface="Aptos"/>
                <a:ea typeface="+mn-lt"/>
                <a:cs typeface="Times New Roman"/>
              </a:rPr>
              <a:t>Laat elk kind in de spiegel kijken.</a:t>
            </a:r>
            <a:endParaRPr lang="nl-BE" dirty="0">
              <a:solidFill>
                <a:srgbClr val="9C8713"/>
              </a:solidFill>
              <a:highlight>
                <a:srgbClr val="C6C6C6"/>
              </a:highlight>
              <a:latin typeface="Aptos"/>
              <a:ea typeface="+mn-lt"/>
              <a:cs typeface="Times New Roman"/>
            </a:endParaRPr>
          </a:p>
          <a:p>
            <a:pPr marL="285750" indent="-285750">
              <a:buFont typeface="Calibri"/>
              <a:buChar char="-"/>
            </a:pPr>
            <a:r>
              <a:rPr lang="nl-BE" dirty="0">
                <a:solidFill>
                  <a:srgbClr val="9C8713"/>
                </a:solidFill>
                <a:latin typeface="Aptos"/>
                <a:ea typeface="+mn-lt"/>
                <a:cs typeface="Times New Roman"/>
              </a:rPr>
              <a:t>Laat iedereen zichzelf tekenen. </a:t>
            </a:r>
            <a:endParaRPr lang="nl-BE" dirty="0">
              <a:solidFill>
                <a:srgbClr val="9C8713"/>
              </a:solidFill>
              <a:highlight>
                <a:srgbClr val="C6C6C6"/>
              </a:highlight>
              <a:latin typeface="Aptos"/>
              <a:ea typeface="+mn-lt"/>
              <a:cs typeface="Times New Roman"/>
            </a:endParaRPr>
          </a:p>
          <a:p>
            <a:pPr marL="742950" lvl="1" indent="-285750">
              <a:buFont typeface="Courier New"/>
              <a:buChar char="o"/>
            </a:pPr>
            <a:r>
              <a:rPr lang="nl-NL" dirty="0">
                <a:solidFill>
                  <a:srgbClr val="9C8713"/>
                </a:solidFill>
                <a:latin typeface="Aptos"/>
                <a:ea typeface="+mn-lt"/>
                <a:cs typeface="Times New Roman"/>
              </a:rPr>
              <a:t>Wat zie je? </a:t>
            </a:r>
            <a:endParaRPr lang="nl-BE" dirty="0">
              <a:solidFill>
                <a:srgbClr val="9C8713"/>
              </a:solidFill>
              <a:highlight>
                <a:srgbClr val="C6C6C6"/>
              </a:highlight>
              <a:latin typeface="Aptos"/>
              <a:ea typeface="+mn-lt"/>
              <a:cs typeface="Times New Roman"/>
            </a:endParaRPr>
          </a:p>
          <a:p>
            <a:pPr marL="742950" lvl="1" indent="-285750">
              <a:buFont typeface="Courier New"/>
              <a:buChar char="o"/>
            </a:pPr>
            <a:r>
              <a:rPr lang="nl-NL" dirty="0">
                <a:solidFill>
                  <a:srgbClr val="9C8713"/>
                </a:solidFill>
                <a:latin typeface="Aptos"/>
                <a:ea typeface="+mn-lt"/>
                <a:cs typeface="Times New Roman"/>
              </a:rPr>
              <a:t>Wat maakt jou anders dan de anderen? </a:t>
            </a:r>
            <a:endParaRPr lang="nl-BE" dirty="0">
              <a:solidFill>
                <a:srgbClr val="9C8713"/>
              </a:solidFill>
              <a:highlight>
                <a:srgbClr val="C6C6C6"/>
              </a:highlight>
              <a:latin typeface="Aptos"/>
              <a:ea typeface="+mn-lt"/>
              <a:cs typeface="Times New Roman"/>
            </a:endParaRPr>
          </a:p>
          <a:p>
            <a:pPr marL="285750" indent="-285750">
              <a:buFont typeface="Calibri"/>
              <a:buChar char="-"/>
            </a:pPr>
            <a:r>
              <a:rPr lang="nl-BE" dirty="0">
                <a:solidFill>
                  <a:srgbClr val="9C8713"/>
                </a:solidFill>
                <a:latin typeface="Aptos"/>
                <a:ea typeface="+mn-lt"/>
                <a:cs typeface="Times New Roman"/>
              </a:rPr>
              <a:t>Heb niet enkel aandacht voor het uiterlijk maar kijk ook naar wat de kinderen leuk vinden. </a:t>
            </a:r>
            <a:endParaRPr lang="nl-BE" dirty="0">
              <a:solidFill>
                <a:srgbClr val="9C8713"/>
              </a:solidFill>
              <a:highlight>
                <a:srgbClr val="C6C6C6"/>
              </a:highlight>
              <a:latin typeface="Aptos"/>
              <a:ea typeface="+mn-lt"/>
              <a:cs typeface="Times New Roman"/>
            </a:endParaRPr>
          </a:p>
          <a:p>
            <a:pPr marL="285750" indent="-285750">
              <a:buFont typeface="Calibri"/>
              <a:buChar char="-"/>
            </a:pPr>
            <a:r>
              <a:rPr lang="nl-BE" dirty="0">
                <a:solidFill>
                  <a:srgbClr val="9C8713"/>
                </a:solidFill>
                <a:latin typeface="Aptos"/>
                <a:ea typeface="+mn-lt"/>
                <a:cs typeface="Times New Roman"/>
              </a:rPr>
              <a:t>Als er voldoende tijd is kan met kleurrijke bladen uit de tijdschriften een collage gemaakt worden. </a:t>
            </a:r>
            <a:endParaRPr lang="nl-BE" dirty="0">
              <a:solidFill>
                <a:srgbClr val="9C8713"/>
              </a:solidFill>
              <a:highlight>
                <a:srgbClr val="C6C6C6"/>
              </a:highlight>
              <a:latin typeface="Aptos"/>
              <a:ea typeface="+mn-lt"/>
              <a:cs typeface="Times New Roman"/>
            </a:endParaRPr>
          </a:p>
          <a:p>
            <a:pPr marL="285750" indent="-285750">
              <a:buFont typeface="Calibri"/>
              <a:buChar char="-"/>
            </a:pPr>
            <a:r>
              <a:rPr lang="nl-BE" dirty="0">
                <a:solidFill>
                  <a:srgbClr val="9C8713"/>
                </a:solidFill>
                <a:latin typeface="Aptos"/>
                <a:ea typeface="+mn-lt"/>
                <a:cs typeface="Times New Roman"/>
              </a:rPr>
              <a:t>Laat de kinderen hun ik-figuurtje voorstellen aan elkaar. </a:t>
            </a:r>
            <a:endParaRPr lang="nl-BE" dirty="0">
              <a:solidFill>
                <a:srgbClr val="9C8713"/>
              </a:solidFill>
              <a:highlight>
                <a:srgbClr val="C6C6C6"/>
              </a:highlight>
              <a:latin typeface="Aptos"/>
              <a:ea typeface="+mn-lt"/>
              <a:cs typeface="Times New Roman"/>
            </a:endParaRPr>
          </a:p>
          <a:p>
            <a:endParaRPr lang="nl-BE" b="1" dirty="0">
              <a:solidFill>
                <a:srgbClr val="9C8713"/>
              </a:solidFill>
              <a:ea typeface="+mn-lt"/>
              <a:cs typeface="+mn-lt"/>
            </a:endParaRPr>
          </a:p>
          <a:p>
            <a:r>
              <a:rPr lang="nl-BE" b="1" dirty="0">
                <a:solidFill>
                  <a:srgbClr val="9C8713"/>
                </a:solidFill>
                <a:ea typeface="+mn-lt"/>
                <a:cs typeface="+mn-lt"/>
              </a:rPr>
              <a:t>Groep 6 – 24 seconden vanaf nu</a:t>
            </a:r>
            <a:endParaRPr lang="nl-BE" b="1" dirty="0">
              <a:solidFill>
                <a:srgbClr val="9C8713"/>
              </a:solidFill>
            </a:endParaRPr>
          </a:p>
          <a:p>
            <a:pPr marL="285750" indent="-285750">
              <a:buFont typeface="Calibri"/>
              <a:buChar char="-"/>
            </a:pPr>
            <a:r>
              <a:rPr lang="nl-BE" dirty="0">
                <a:solidFill>
                  <a:srgbClr val="9C8713"/>
                </a:solidFill>
                <a:ea typeface="+mn-lt"/>
                <a:cs typeface="+mn-lt"/>
              </a:rPr>
              <a:t>Maria Postema is de vaste vertaler van de boeken van Jason Reynolds. </a:t>
            </a:r>
            <a:r>
              <a:rPr lang="nl-BE">
                <a:solidFill>
                  <a:srgbClr val="9C8713"/>
                </a:solidFill>
                <a:ea typeface="+mn-lt"/>
                <a:cs typeface="+mn-lt"/>
              </a:rPr>
              <a:t>In de Grote vriendelijke podcast vertelt ze over haar ervaringen met die vertalingen.  </a:t>
            </a:r>
            <a:endParaRPr lang="nl-BE">
              <a:solidFill>
                <a:srgbClr val="000000"/>
              </a:solidFill>
              <a:ea typeface="+mn-lt"/>
              <a:cs typeface="+mn-lt"/>
            </a:endParaRPr>
          </a:p>
          <a:p>
            <a:pPr marL="285750" indent="-285750">
              <a:buFont typeface="Calibri"/>
              <a:buChar char="-"/>
            </a:pPr>
            <a:r>
              <a:rPr lang="nl-BE" dirty="0">
                <a:solidFill>
                  <a:srgbClr val="9C8713"/>
                </a:solidFill>
                <a:ea typeface="+mn-lt"/>
                <a:cs typeface="+mn-lt"/>
              </a:rPr>
              <a:t>Opdracht: hoe zou je het onderstaande fragment (p.24) uit het boek vertalen? Vergelijk daarna met de vertaling van Postema en bespreek de keuzes die je maakte.  </a:t>
            </a:r>
            <a:endParaRPr lang="nl-BE" dirty="0">
              <a:solidFill>
                <a:srgbClr val="000000"/>
              </a:solidFill>
              <a:ea typeface="+mn-lt"/>
              <a:cs typeface="+mn-lt"/>
            </a:endParaRPr>
          </a:p>
          <a:p>
            <a:pPr marL="285750" indent="-285750">
              <a:buFont typeface="Calibri"/>
              <a:buChar char="-"/>
            </a:pPr>
            <a:r>
              <a:rPr lang="en-US" u="sng" dirty="0" err="1">
                <a:solidFill>
                  <a:srgbClr val="9C8713"/>
                </a:solidFill>
                <a:ea typeface="+mn-lt"/>
                <a:cs typeface="+mn-lt"/>
              </a:rPr>
              <a:t>Materiaal</a:t>
            </a:r>
            <a:r>
              <a:rPr lang="en-US" u="sng" dirty="0">
                <a:solidFill>
                  <a:srgbClr val="9C8713"/>
                </a:solidFill>
                <a:ea typeface="+mn-lt"/>
                <a:cs typeface="+mn-lt"/>
              </a:rPr>
              <a:t>: </a:t>
            </a:r>
            <a:r>
              <a:rPr lang="en-US" dirty="0">
                <a:solidFill>
                  <a:srgbClr val="9C8713"/>
                </a:solidFill>
                <a:ea typeface="+mn-lt"/>
                <a:cs typeface="+mn-lt"/>
              </a:rPr>
              <a:t>Pen </a:t>
            </a:r>
            <a:r>
              <a:rPr lang="en-US" dirty="0" err="1">
                <a:solidFill>
                  <a:srgbClr val="9C8713"/>
                </a:solidFill>
                <a:ea typeface="+mn-lt"/>
                <a:cs typeface="+mn-lt"/>
              </a:rPr>
              <a:t>en</a:t>
            </a:r>
            <a:r>
              <a:rPr lang="en-US" dirty="0">
                <a:solidFill>
                  <a:srgbClr val="9C8713"/>
                </a:solidFill>
                <a:ea typeface="+mn-lt"/>
                <a:cs typeface="+mn-lt"/>
              </a:rPr>
              <a:t> papier, p</a:t>
            </a:r>
            <a:r>
              <a:rPr lang="nl-BE" dirty="0">
                <a:solidFill>
                  <a:srgbClr val="9C8713"/>
                </a:solidFill>
                <a:ea typeface="+mn-lt"/>
                <a:cs typeface="+mn-lt"/>
              </a:rPr>
              <a:t>rintjes van Engelse quote en vertaling </a:t>
            </a:r>
            <a:endParaRPr lang="nl-BE" dirty="0">
              <a:solidFill>
                <a:srgbClr val="000000"/>
              </a:solidFill>
              <a:ea typeface="+mn-lt"/>
              <a:cs typeface="+mn-lt"/>
            </a:endParaRPr>
          </a:p>
          <a:p>
            <a:pPr marL="285750" indent="-285750">
              <a:buFont typeface="Calibri"/>
              <a:buChar char="-"/>
            </a:pPr>
            <a:r>
              <a:rPr lang="en-US" i="1" dirty="0">
                <a:solidFill>
                  <a:srgbClr val="9C8713"/>
                </a:solidFill>
                <a:ea typeface="+mn-lt"/>
                <a:cs typeface="+mn-lt"/>
              </a:rPr>
              <a:t>Me and Aria wanted each other. No other way to say it. We wanted each other, bad. And we’d made out so much that, after a while, we were over it. Okay, not over it, because nobody ever gets over making out. But after a while, out became the norm. I lived in out. We lived in out. Been in out for the last two years. Eventually, the only thing the two of us could think about whenever we were making out was, how we could make in. </a:t>
            </a:r>
            <a:endParaRPr lang="nl-BE" dirty="0"/>
          </a:p>
          <a:p>
            <a:endParaRPr lang="nl-BE" dirty="0">
              <a:solidFill>
                <a:srgbClr val="9C8713"/>
              </a:solidFill>
            </a:endParaRPr>
          </a:p>
          <a:p>
            <a:pPr marL="285750" indent="-285750">
              <a:buFont typeface="Calibri" panose="020B0604020202020204" pitchFamily="34" charset="0"/>
              <a:buChar char="-"/>
            </a:pPr>
            <a:endParaRPr lang="nl-BE" dirty="0">
              <a:solidFill>
                <a:srgbClr val="9C8713"/>
              </a:solidFill>
            </a:endParaRPr>
          </a:p>
          <a:p>
            <a:endParaRPr lang="nl-BE" dirty="0">
              <a:solidFill>
                <a:srgbClr val="000000"/>
              </a:solidFill>
            </a:endParaRPr>
          </a:p>
        </p:txBody>
      </p:sp>
      <p:sp>
        <p:nvSpPr>
          <p:cNvPr id="3" name="TextBox 2">
            <a:extLst>
              <a:ext uri="{FF2B5EF4-FFF2-40B4-BE49-F238E27FC236}">
                <a16:creationId xmlns:a16="http://schemas.microsoft.com/office/drawing/2014/main" id="{749F0B9C-4FA7-FC06-1D92-095241925495}"/>
              </a:ext>
            </a:extLst>
          </p:cNvPr>
          <p:cNvSpPr txBox="1"/>
          <p:nvPr/>
        </p:nvSpPr>
        <p:spPr>
          <a:xfrm>
            <a:off x="171493" y="176214"/>
            <a:ext cx="10625328" cy="1538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rgbClr val="9C8713"/>
                </a:solidFill>
                <a:latin typeface="Aptos Display"/>
              </a:rPr>
              <a:t>Na </a:t>
            </a:r>
            <a:endParaRPr lang="en-US" err="1"/>
          </a:p>
          <a:p>
            <a:pPr algn="l"/>
            <a:endParaRPr lang="en-US"/>
          </a:p>
          <a:p>
            <a:endParaRPr lang="en-US" dirty="0"/>
          </a:p>
          <a:p>
            <a:endParaRPr lang="en-US" dirty="0"/>
          </a:p>
        </p:txBody>
      </p:sp>
    </p:spTree>
    <p:extLst>
      <p:ext uri="{BB962C8B-B14F-4D97-AF65-F5344CB8AC3E}">
        <p14:creationId xmlns:p14="http://schemas.microsoft.com/office/powerpoint/2010/main" val="871863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256F7313-B35B-CF97-3031-9D283EFC7F4F}"/>
              </a:ext>
            </a:extLst>
          </p:cNvPr>
          <p:cNvSpPr txBox="1"/>
          <p:nvPr/>
        </p:nvSpPr>
        <p:spPr>
          <a:xfrm>
            <a:off x="224973" y="758372"/>
            <a:ext cx="11734798" cy="51603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350"/>
              </a:lnSpc>
            </a:pPr>
            <a:r>
              <a:rPr lang="nl-NL" b="1">
                <a:solidFill>
                  <a:srgbClr val="9C8713"/>
                </a:solidFill>
                <a:latin typeface="Aptos"/>
                <a:ea typeface="Times New Roman"/>
                <a:cs typeface="Times New Roman"/>
              </a:rPr>
              <a:t>Groep 4 – Zarafa</a:t>
            </a:r>
            <a:endParaRPr lang="nl-NL" b="1" dirty="0">
              <a:solidFill>
                <a:srgbClr val="9C8713"/>
              </a:solidFill>
              <a:latin typeface="Aptos"/>
              <a:ea typeface="Times New Roman"/>
              <a:cs typeface="Times New Roman"/>
            </a:endParaRPr>
          </a:p>
          <a:p>
            <a:pPr marL="228600" indent="-228600">
              <a:lnSpc>
                <a:spcPts val="1350"/>
              </a:lnSpc>
              <a:buFont typeface="Symbol"/>
              <a:buChar char="•"/>
            </a:pPr>
            <a:endParaRPr lang="nl-NL" u="sng" dirty="0">
              <a:solidFill>
                <a:srgbClr val="9C8713"/>
              </a:solidFill>
              <a:latin typeface="Aptos"/>
              <a:ea typeface="Times New Roman"/>
              <a:cs typeface="Times New Roman"/>
            </a:endParaRPr>
          </a:p>
          <a:p>
            <a:r>
              <a:rPr lang="nl-NL" u="sng">
                <a:solidFill>
                  <a:srgbClr val="9C8713"/>
                </a:solidFill>
                <a:latin typeface="Aptos"/>
                <a:ea typeface="Times New Roman"/>
                <a:cs typeface="Times New Roman"/>
              </a:rPr>
              <a:t>Inleiding</a:t>
            </a:r>
            <a:r>
              <a:rPr lang="nl-NL">
                <a:solidFill>
                  <a:srgbClr val="9C8713"/>
                </a:solidFill>
                <a:latin typeface="Aptos" panose="020B0004020202020204"/>
                <a:ea typeface="Times New Roman"/>
                <a:cs typeface="Times New Roman"/>
              </a:rPr>
              <a:t>: </a:t>
            </a:r>
          </a:p>
          <a:p>
            <a:pPr lvl="0"/>
            <a:r>
              <a:rPr lang="nl-NL">
                <a:solidFill>
                  <a:srgbClr val="9C8713"/>
                </a:solidFill>
                <a:latin typeface="Aptos"/>
                <a:ea typeface="Segoe UI"/>
                <a:cs typeface="Segoe UI"/>
              </a:rPr>
              <a:t>In dit spel ga jij samen met anderen ook een dierentekening maken, alleen met de beschrijving van het dier, zonder het dier te zien / te benoemen.</a:t>
            </a:r>
            <a:r>
              <a:rPr dirty="0">
                <a:solidFill>
                  <a:srgbClr val="9C8713"/>
                </a:solidFill>
                <a:latin typeface="Aptos"/>
                <a:ea typeface="Times New Roman"/>
                <a:cs typeface="Times New Roman"/>
              </a:rPr>
              <a:t> </a:t>
            </a:r>
          </a:p>
          <a:p>
            <a:pPr lvl="0" rtl="0"/>
            <a:r>
              <a:rPr lang="nl-NL" u="sng">
                <a:solidFill>
                  <a:srgbClr val="9C8713"/>
                </a:solidFill>
                <a:latin typeface="Aptos"/>
                <a:ea typeface="Times New Roman"/>
                <a:cs typeface="Times New Roman"/>
              </a:rPr>
              <a:t>Spelverloop</a:t>
            </a:r>
            <a:r>
              <a:rPr dirty="0">
                <a:solidFill>
                  <a:srgbClr val="9C8713"/>
                </a:solidFill>
                <a:latin typeface="Aptos"/>
                <a:ea typeface="Times New Roman"/>
                <a:cs typeface="Times New Roman"/>
              </a:rPr>
              <a:t> </a:t>
            </a:r>
          </a:p>
          <a:p>
            <a:pPr marL="228600" lvl="0" indent="-228600" rtl="0">
              <a:buFont typeface="Times New Roman,Nunito"/>
              <a:buAutoNum type="arabicPeriod"/>
            </a:pPr>
            <a:r>
              <a:rPr lang="nl-NL">
                <a:solidFill>
                  <a:srgbClr val="9C8713"/>
                </a:solidFill>
                <a:latin typeface="Aptos"/>
                <a:ea typeface="Times New Roman"/>
                <a:cs typeface="Times New Roman"/>
              </a:rPr>
              <a:t>Kies een beschrijver - Eén persoon uit de groep kiest in stilte een dier (bijv. een olifant, een krokodil, een walvis… Alles behalve een giraffe), zonder het aan de anderen te vertellen.</a:t>
            </a:r>
            <a:r>
              <a:rPr dirty="0">
                <a:solidFill>
                  <a:srgbClr val="9C8713"/>
                </a:solidFill>
                <a:latin typeface="Aptos"/>
                <a:ea typeface="Times New Roman"/>
                <a:cs typeface="Times New Roman"/>
              </a:rPr>
              <a:t> </a:t>
            </a:r>
          </a:p>
          <a:p>
            <a:pPr marL="228600" lvl="0" indent="-228600" rtl="0">
              <a:buFont typeface="Times New Roman,Nunito"/>
              <a:buAutoNum type="arabicPeriod" startAt="2"/>
            </a:pPr>
            <a:r>
              <a:rPr lang="nl-NL">
                <a:solidFill>
                  <a:srgbClr val="9C8713"/>
                </a:solidFill>
                <a:latin typeface="Aptos"/>
                <a:ea typeface="Times New Roman"/>
                <a:cs typeface="Times New Roman"/>
              </a:rPr>
              <a:t>De beschrijving - De beschrijver vertelt in detail hoe het dier eruit ziet, zonder het dier bij naam te noemen of zelf een afbeelding van het dier op te zoeken. Denk tijdens het beschrijven aan volgende zaken: Hoe groot het dier is / Welke kleur(en) het heeft / Welke lichaamsdelen opvallend zijn (bijv. grote oren, scherpe tanden…) / Hoe het beweegt of het gevaarlijk is …</a:t>
            </a:r>
            <a:r>
              <a:rPr dirty="0">
                <a:solidFill>
                  <a:srgbClr val="9C8713"/>
                </a:solidFill>
                <a:latin typeface="Aptos"/>
                <a:ea typeface="Times New Roman"/>
                <a:cs typeface="Times New Roman"/>
              </a:rPr>
              <a:t> </a:t>
            </a:r>
          </a:p>
          <a:p>
            <a:pPr marL="228600" lvl="0" indent="-228600" rtl="0">
              <a:buFont typeface="Times New Roman,Nunito"/>
              <a:buAutoNum type="arabicPeriod" startAt="3"/>
            </a:pPr>
            <a:r>
              <a:rPr lang="nl-NL">
                <a:solidFill>
                  <a:srgbClr val="9C8713"/>
                </a:solidFill>
                <a:latin typeface="Aptos"/>
                <a:ea typeface="Times New Roman"/>
                <a:cs typeface="Times New Roman"/>
              </a:rPr>
              <a:t>Tekenen maar! - De andere groepsleden luisteren goed naar de omschrijving en tekenen het dier alleen op basis van wat ze horen. Ze mogen geen vragen stellen of het dier raden tijdens het tekenen.</a:t>
            </a:r>
            <a:r>
              <a:rPr dirty="0">
                <a:solidFill>
                  <a:srgbClr val="9C8713"/>
                </a:solidFill>
                <a:latin typeface="Aptos"/>
                <a:ea typeface="Times New Roman"/>
                <a:cs typeface="Times New Roman"/>
              </a:rPr>
              <a:t> </a:t>
            </a:r>
          </a:p>
          <a:p>
            <a:pPr marL="228600" lvl="0" indent="-228600" rtl="0">
              <a:buFont typeface="Times New Roman,Nunito"/>
              <a:buAutoNum type="arabicPeriod" startAt="4"/>
            </a:pPr>
            <a:r>
              <a:rPr lang="nl-NL">
                <a:solidFill>
                  <a:srgbClr val="9C8713"/>
                </a:solidFill>
                <a:latin typeface="Aptos"/>
                <a:ea typeface="Times New Roman"/>
                <a:cs typeface="Times New Roman"/>
              </a:rPr>
              <a:t>Tonen maar!</a:t>
            </a:r>
            <a:r>
              <a:rPr lang="nl-NL" b="1" dirty="0">
                <a:solidFill>
                  <a:srgbClr val="9C8713"/>
                </a:solidFill>
                <a:latin typeface="Aptos"/>
                <a:ea typeface="Times New Roman"/>
                <a:cs typeface="Times New Roman"/>
              </a:rPr>
              <a:t> </a:t>
            </a:r>
            <a:r>
              <a:rPr lang="nl-NL">
                <a:solidFill>
                  <a:srgbClr val="9C8713"/>
                </a:solidFill>
                <a:latin typeface="Aptos"/>
                <a:ea typeface="Times New Roman"/>
                <a:cs typeface="Times New Roman"/>
              </a:rPr>
              <a:t>-</a:t>
            </a:r>
            <a:r>
              <a:rPr lang="nl-NL" b="1" dirty="0">
                <a:solidFill>
                  <a:srgbClr val="9C8713"/>
                </a:solidFill>
                <a:latin typeface="Aptos"/>
                <a:ea typeface="Times New Roman"/>
                <a:cs typeface="Times New Roman"/>
              </a:rPr>
              <a:t> </a:t>
            </a:r>
            <a:r>
              <a:rPr lang="nl-NL">
                <a:solidFill>
                  <a:srgbClr val="9C8713"/>
                </a:solidFill>
                <a:latin typeface="Aptos"/>
                <a:ea typeface="Times New Roman"/>
                <a:cs typeface="Times New Roman"/>
              </a:rPr>
              <a:t>Als iedereen klaar is, tonen alle deelnemers hun tekening aan elkaar.</a:t>
            </a:r>
            <a:r>
              <a:rPr dirty="0">
                <a:solidFill>
                  <a:srgbClr val="9C8713"/>
                </a:solidFill>
                <a:latin typeface="Aptos"/>
                <a:ea typeface="Times New Roman"/>
                <a:cs typeface="Times New Roman"/>
              </a:rPr>
              <a:t> </a:t>
            </a:r>
          </a:p>
          <a:p>
            <a:pPr marL="228600" lvl="0" indent="-228600" rtl="0">
              <a:buFont typeface="Times New Roman,Nunito"/>
              <a:buAutoNum type="arabicPeriod" startAt="5"/>
            </a:pPr>
            <a:r>
              <a:rPr lang="nl-NL">
                <a:solidFill>
                  <a:srgbClr val="9C8713"/>
                </a:solidFill>
                <a:latin typeface="Aptos"/>
                <a:ea typeface="Times New Roman"/>
                <a:cs typeface="Times New Roman"/>
              </a:rPr>
              <a:t>Raad het dier -</a:t>
            </a:r>
            <a:r>
              <a:rPr lang="nl-NL" b="1" dirty="0">
                <a:solidFill>
                  <a:srgbClr val="9C8713"/>
                </a:solidFill>
                <a:latin typeface="Aptos"/>
                <a:ea typeface="Times New Roman"/>
                <a:cs typeface="Times New Roman"/>
              </a:rPr>
              <a:t> </a:t>
            </a:r>
            <a:r>
              <a:rPr lang="nl-NL">
                <a:solidFill>
                  <a:srgbClr val="9C8713"/>
                </a:solidFill>
                <a:latin typeface="Aptos"/>
                <a:ea typeface="Times New Roman"/>
                <a:cs typeface="Times New Roman"/>
              </a:rPr>
              <a:t>De beschrijver onthult welk dier het was en bespreekt met de groep hoe dichtbij of ver de tekeningen kwamen.</a:t>
            </a:r>
            <a:r>
              <a:rPr dirty="0">
                <a:solidFill>
                  <a:srgbClr val="9C8713"/>
                </a:solidFill>
                <a:latin typeface="Aptos"/>
                <a:ea typeface="WordVisiCarriageReturn_MSFontService"/>
                <a:cs typeface="WordVisiCarriageReturn_MSFontService"/>
              </a:rPr>
              <a:t> </a:t>
            </a:r>
          </a:p>
          <a:p>
            <a:endParaRPr dirty="0">
              <a:solidFill>
                <a:srgbClr val="9C8713"/>
              </a:solidFill>
              <a:latin typeface="Aptos"/>
              <a:ea typeface="Segoe UI"/>
              <a:cs typeface="Segoe UI"/>
            </a:endParaRPr>
          </a:p>
          <a:p>
            <a:pPr algn="ctr"/>
            <a:endParaRPr lang="nl-NL"/>
          </a:p>
        </p:txBody>
      </p:sp>
    </p:spTree>
    <p:extLst>
      <p:ext uri="{BB962C8B-B14F-4D97-AF65-F5344CB8AC3E}">
        <p14:creationId xmlns:p14="http://schemas.microsoft.com/office/powerpoint/2010/main" val="1840226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572A20-287F-B6E0-84FE-DD8B43DDA76E}"/>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4F58C3D9-EC96-699D-01FA-89B931620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B40D7EA-0E5A-93AD-4261-73273247FF58}"/>
              </a:ext>
            </a:extLst>
          </p:cNvPr>
          <p:cNvPicPr>
            <a:picLocks noChangeAspect="1"/>
          </p:cNvPicPr>
          <p:nvPr/>
        </p:nvPicPr>
        <p:blipFill>
          <a:blip r:embed="rId2"/>
          <a:srcRect l="25976"/>
          <a:stretch>
            <a:fillRect/>
          </a:stretch>
        </p:blipFill>
        <p:spPr>
          <a:xfrm>
            <a:off x="2522356" y="10"/>
            <a:ext cx="9669642"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40A14A83-F5AF-42B6-FA46-BDCA4F6BA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A898ED-32E2-C0E0-7F50-CA1C6706D885}"/>
              </a:ext>
            </a:extLst>
          </p:cNvPr>
          <p:cNvSpPr>
            <a:spLocks noGrp="1"/>
          </p:cNvSpPr>
          <p:nvPr>
            <p:ph type="title"/>
          </p:nvPr>
        </p:nvSpPr>
        <p:spPr>
          <a:xfrm>
            <a:off x="838200" y="365125"/>
            <a:ext cx="3822189" cy="1899912"/>
          </a:xfrm>
        </p:spPr>
        <p:txBody>
          <a:bodyPr>
            <a:normAutofit/>
          </a:bodyPr>
          <a:lstStyle/>
          <a:p>
            <a:r>
              <a:rPr lang="en-US" sz="4000">
                <a:solidFill>
                  <a:srgbClr val="9C8713"/>
                </a:solidFill>
              </a:rPr>
              <a:t>In </a:t>
            </a:r>
            <a:r>
              <a:rPr lang="en-US" sz="4000" err="1">
                <a:solidFill>
                  <a:srgbClr val="9C8713"/>
                </a:solidFill>
              </a:rPr>
              <a:t>interactie</a:t>
            </a:r>
            <a:r>
              <a:rPr lang="en-US" sz="4000">
                <a:solidFill>
                  <a:srgbClr val="9C8713"/>
                </a:solidFill>
              </a:rPr>
              <a:t> </a:t>
            </a:r>
            <a:r>
              <a:rPr lang="en-US" sz="4000" err="1">
                <a:solidFill>
                  <a:srgbClr val="9C8713"/>
                </a:solidFill>
              </a:rPr>
              <a:t>gaan</a:t>
            </a:r>
            <a:r>
              <a:rPr lang="en-US" sz="4000">
                <a:solidFill>
                  <a:srgbClr val="9C8713"/>
                </a:solidFill>
              </a:rPr>
              <a:t> over </a:t>
            </a:r>
            <a:r>
              <a:rPr lang="en-US" sz="4000" err="1">
                <a:solidFill>
                  <a:srgbClr val="9C8713"/>
                </a:solidFill>
              </a:rPr>
              <a:t>boeken</a:t>
            </a:r>
            <a:endParaRPr lang="en-US" err="1"/>
          </a:p>
        </p:txBody>
      </p:sp>
      <p:sp>
        <p:nvSpPr>
          <p:cNvPr id="11" name="Content Placeholder 10">
            <a:extLst>
              <a:ext uri="{FF2B5EF4-FFF2-40B4-BE49-F238E27FC236}">
                <a16:creationId xmlns:a16="http://schemas.microsoft.com/office/drawing/2014/main" id="{8702FD8A-7142-6C14-890F-5A1ABE08BD7F}"/>
              </a:ext>
            </a:extLst>
          </p:cNvPr>
          <p:cNvSpPr>
            <a:spLocks noGrp="1"/>
          </p:cNvSpPr>
          <p:nvPr>
            <p:ph idx="1"/>
          </p:nvPr>
        </p:nvSpPr>
        <p:spPr>
          <a:xfrm>
            <a:off x="838200" y="2434201"/>
            <a:ext cx="5764979" cy="3742762"/>
          </a:xfrm>
        </p:spPr>
        <p:txBody>
          <a:bodyPr vert="horz" lIns="91440" tIns="45720" rIns="91440" bIns="45720" rtlCol="0" anchor="t">
            <a:normAutofit/>
          </a:bodyPr>
          <a:lstStyle/>
          <a:p>
            <a:r>
              <a:rPr lang="en-US" sz="2000" dirty="0">
                <a:solidFill>
                  <a:srgbClr val="9C8713"/>
                </a:solidFill>
              </a:rPr>
              <a:t>Van </a:t>
            </a:r>
            <a:r>
              <a:rPr lang="en-US" sz="2000" dirty="0" err="1">
                <a:solidFill>
                  <a:srgbClr val="9C8713"/>
                </a:solidFill>
              </a:rPr>
              <a:t>minimumdoel</a:t>
            </a:r>
            <a:r>
              <a:rPr lang="en-US" sz="2000" dirty="0">
                <a:solidFill>
                  <a:srgbClr val="9C8713"/>
                </a:solidFill>
              </a:rPr>
              <a:t> </a:t>
            </a:r>
            <a:r>
              <a:rPr lang="en-US" sz="2000" dirty="0" err="1">
                <a:solidFill>
                  <a:srgbClr val="9C8713"/>
                </a:solidFill>
              </a:rPr>
              <a:t>naar</a:t>
            </a:r>
            <a:r>
              <a:rPr lang="en-US" sz="2000" dirty="0">
                <a:solidFill>
                  <a:srgbClr val="9C8713"/>
                </a:solidFill>
              </a:rPr>
              <a:t> </a:t>
            </a:r>
            <a:r>
              <a:rPr lang="en-US" sz="2000" dirty="0" err="1">
                <a:solidFill>
                  <a:srgbClr val="9C8713"/>
                </a:solidFill>
              </a:rPr>
              <a:t>leesdoel</a:t>
            </a:r>
            <a:endParaRPr lang="en-US" sz="2000" dirty="0">
              <a:solidFill>
                <a:srgbClr val="9C8713"/>
              </a:solidFill>
            </a:endParaRPr>
          </a:p>
          <a:p>
            <a:r>
              <a:rPr lang="en-US" sz="2000" dirty="0">
                <a:solidFill>
                  <a:srgbClr val="9C8713"/>
                </a:solidFill>
              </a:rPr>
              <a:t>Voor – </a:t>
            </a:r>
            <a:r>
              <a:rPr lang="en-US" sz="2000" dirty="0" err="1">
                <a:solidFill>
                  <a:srgbClr val="9C8713"/>
                </a:solidFill>
              </a:rPr>
              <a:t>tijdens</a:t>
            </a:r>
            <a:r>
              <a:rPr lang="en-US" sz="2000" dirty="0">
                <a:solidFill>
                  <a:srgbClr val="9C8713"/>
                </a:solidFill>
              </a:rPr>
              <a:t> – </a:t>
            </a:r>
            <a:r>
              <a:rPr lang="en-US" sz="2000" dirty="0" err="1">
                <a:solidFill>
                  <a:srgbClr val="9C8713"/>
                </a:solidFill>
              </a:rPr>
              <a:t>na</a:t>
            </a:r>
            <a:endParaRPr lang="en-US" sz="2000" dirty="0">
              <a:solidFill>
                <a:srgbClr val="9C8713"/>
              </a:solidFill>
            </a:endParaRPr>
          </a:p>
          <a:p>
            <a:r>
              <a:rPr lang="en-US" b="1" dirty="0" err="1">
                <a:solidFill>
                  <a:srgbClr val="9C8713"/>
                </a:solidFill>
              </a:rPr>
              <a:t>Effectieve</a:t>
            </a:r>
            <a:r>
              <a:rPr lang="en-US" b="1" dirty="0">
                <a:solidFill>
                  <a:srgbClr val="9C8713"/>
                </a:solidFill>
              </a:rPr>
              <a:t> </a:t>
            </a:r>
            <a:r>
              <a:rPr lang="en-US" b="1" dirty="0" err="1">
                <a:solidFill>
                  <a:srgbClr val="9C8713"/>
                </a:solidFill>
              </a:rPr>
              <a:t>kenmerken</a:t>
            </a:r>
            <a:endParaRPr lang="en-US" b="1" dirty="0">
              <a:solidFill>
                <a:srgbClr val="9C8713"/>
              </a:solidFill>
            </a:endParaRPr>
          </a:p>
          <a:p>
            <a:endParaRPr lang="en-US" sz="2000">
              <a:solidFill>
                <a:srgbClr val="9C8713"/>
              </a:solidFill>
            </a:endParaRPr>
          </a:p>
        </p:txBody>
      </p:sp>
    </p:spTree>
    <p:extLst>
      <p:ext uri="{BB962C8B-B14F-4D97-AF65-F5344CB8AC3E}">
        <p14:creationId xmlns:p14="http://schemas.microsoft.com/office/powerpoint/2010/main" val="40031352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1986-9E80-A973-30FA-A632519AC85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0B14890-4AC5-8BA8-CF8B-8E019C4A45D9}"/>
              </a:ext>
            </a:extLst>
          </p:cNvPr>
          <p:cNvSpPr txBox="1"/>
          <p:nvPr/>
        </p:nvSpPr>
        <p:spPr>
          <a:xfrm>
            <a:off x="621436" y="488271"/>
            <a:ext cx="106253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err="1">
                <a:solidFill>
                  <a:srgbClr val="9C8713"/>
                </a:solidFill>
                <a:latin typeface="Aptos Display"/>
              </a:rPr>
              <a:t>Effectieve</a:t>
            </a:r>
            <a:r>
              <a:rPr lang="en-US" sz="4000">
                <a:solidFill>
                  <a:srgbClr val="9C8713"/>
                </a:solidFill>
                <a:latin typeface="Aptos Display"/>
              </a:rPr>
              <a:t> </a:t>
            </a:r>
            <a:r>
              <a:rPr lang="en-US" sz="4000" err="1">
                <a:solidFill>
                  <a:srgbClr val="9C8713"/>
                </a:solidFill>
                <a:latin typeface="Aptos Display"/>
              </a:rPr>
              <a:t>kenmerken</a:t>
            </a:r>
            <a:endParaRPr lang="en-US" err="1"/>
          </a:p>
          <a:p>
            <a:pPr algn="l"/>
            <a:endParaRPr lang="en-US"/>
          </a:p>
        </p:txBody>
      </p:sp>
      <p:pic>
        <p:nvPicPr>
          <p:cNvPr id="5" name="Content Placeholder 3" descr="A logo with a face and text&#10;&#10;AI-generated content may be incorrect.">
            <a:extLst>
              <a:ext uri="{FF2B5EF4-FFF2-40B4-BE49-F238E27FC236}">
                <a16:creationId xmlns:a16="http://schemas.microsoft.com/office/drawing/2014/main" id="{2F78FCAC-9318-F3C5-BA76-E2D17FC4466F}"/>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4" name="Picture 3" descr="A screen shot of a phone&#10;&#10;AI-generated content may be incorrect.">
            <a:extLst>
              <a:ext uri="{FF2B5EF4-FFF2-40B4-BE49-F238E27FC236}">
                <a16:creationId xmlns:a16="http://schemas.microsoft.com/office/drawing/2014/main" id="{0D15F68B-FFEB-18C8-F1BF-0BD928CAD3E3}"/>
              </a:ext>
            </a:extLst>
          </p:cNvPr>
          <p:cNvPicPr>
            <a:picLocks noChangeAspect="1"/>
          </p:cNvPicPr>
          <p:nvPr/>
        </p:nvPicPr>
        <p:blipFill>
          <a:blip r:embed="rId3"/>
          <a:srcRect b="-89"/>
          <a:stretch>
            <a:fillRect/>
          </a:stretch>
        </p:blipFill>
        <p:spPr>
          <a:xfrm>
            <a:off x="6973062" y="0"/>
            <a:ext cx="5219700" cy="6864101"/>
          </a:xfrm>
          <a:prstGeom prst="rect">
            <a:avLst/>
          </a:prstGeom>
        </p:spPr>
      </p:pic>
    </p:spTree>
    <p:extLst>
      <p:ext uri="{BB962C8B-B14F-4D97-AF65-F5344CB8AC3E}">
        <p14:creationId xmlns:p14="http://schemas.microsoft.com/office/powerpoint/2010/main" val="1577865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0318A-836F-1A23-162D-8AAC72348CA3}"/>
            </a:ext>
          </a:extLst>
        </p:cNvPr>
        <p:cNvGrpSpPr/>
        <p:nvPr/>
      </p:nvGrpSpPr>
      <p:grpSpPr>
        <a:xfrm>
          <a:off x="0" y="0"/>
          <a:ext cx="0" cy="0"/>
          <a:chOff x="0" y="0"/>
          <a:chExt cx="0" cy="0"/>
        </a:xfrm>
      </p:grpSpPr>
      <p:pic>
        <p:nvPicPr>
          <p:cNvPr id="4" name="Picture 3" descr="A screen shot of a phone&#10;&#10;AI-generated content may be incorrect.">
            <a:extLst>
              <a:ext uri="{FF2B5EF4-FFF2-40B4-BE49-F238E27FC236}">
                <a16:creationId xmlns:a16="http://schemas.microsoft.com/office/drawing/2014/main" id="{3746F931-F1E1-5964-B98A-B11B2961B581}"/>
              </a:ext>
            </a:extLst>
          </p:cNvPr>
          <p:cNvPicPr>
            <a:picLocks noChangeAspect="1"/>
          </p:cNvPicPr>
          <p:nvPr/>
        </p:nvPicPr>
        <p:blipFill>
          <a:blip r:embed="rId2"/>
          <a:srcRect r="117" b="86050"/>
          <a:stretch>
            <a:fillRect/>
          </a:stretch>
        </p:blipFill>
        <p:spPr>
          <a:xfrm>
            <a:off x="-762" y="0"/>
            <a:ext cx="5213614" cy="956712"/>
          </a:xfrm>
          <a:prstGeom prst="rect">
            <a:avLst/>
          </a:prstGeom>
        </p:spPr>
      </p:pic>
      <p:sp>
        <p:nvSpPr>
          <p:cNvPr id="6" name="TextBox 5">
            <a:extLst>
              <a:ext uri="{FF2B5EF4-FFF2-40B4-BE49-F238E27FC236}">
                <a16:creationId xmlns:a16="http://schemas.microsoft.com/office/drawing/2014/main" id="{96A2CF1C-6671-13CF-C751-F3EA052BB7E3}"/>
              </a:ext>
            </a:extLst>
          </p:cNvPr>
          <p:cNvSpPr txBox="1"/>
          <p:nvPr/>
        </p:nvSpPr>
        <p:spPr>
          <a:xfrm>
            <a:off x="200007" y="954024"/>
            <a:ext cx="11844237" cy="46935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solidFill>
                  <a:srgbClr val="9C8713"/>
                </a:solidFill>
                <a:latin typeface="Aptos"/>
                <a:ea typeface="Arial"/>
                <a:cs typeface="Arial"/>
              </a:rPr>
              <a:t>Groep</a:t>
            </a:r>
            <a:r>
              <a:rPr lang="nl-BE" b="1" baseline="0">
                <a:solidFill>
                  <a:srgbClr val="9C8713"/>
                </a:solidFill>
                <a:latin typeface="Aptos"/>
                <a:ea typeface="Arial"/>
                <a:cs typeface="Arial"/>
              </a:rPr>
              <a:t> </a:t>
            </a:r>
            <a:r>
              <a:rPr lang="nl-BE" b="1">
                <a:solidFill>
                  <a:srgbClr val="9C8713"/>
                </a:solidFill>
                <a:latin typeface="Aptos"/>
                <a:ea typeface="Arial"/>
                <a:cs typeface="Arial"/>
              </a:rPr>
              <a:t>1 </a:t>
            </a:r>
            <a:r>
              <a:rPr lang="nl-BE" b="1" baseline="0">
                <a:solidFill>
                  <a:srgbClr val="9C8713"/>
                </a:solidFill>
                <a:latin typeface="Aptos"/>
                <a:ea typeface="Arial"/>
                <a:cs typeface="Arial"/>
              </a:rPr>
              <a:t>– </a:t>
            </a:r>
            <a:r>
              <a:rPr lang="nl-BE" b="1">
                <a:solidFill>
                  <a:srgbClr val="9C8713"/>
                </a:solidFill>
                <a:latin typeface="Aptos"/>
                <a:ea typeface="Arial"/>
                <a:cs typeface="Arial"/>
              </a:rPr>
              <a:t>Roodkapje</a:t>
            </a:r>
            <a:endParaRPr lang="nl-BE">
              <a:latin typeface="Aptos"/>
              <a:ea typeface="Arial"/>
              <a:cs typeface="Arial"/>
            </a:endParaRPr>
          </a:p>
          <a:p>
            <a:r>
              <a:rPr lang="nl-BE">
                <a:solidFill>
                  <a:srgbClr val="9C8713"/>
                </a:solidFill>
                <a:latin typeface="Aptos"/>
                <a:ea typeface="Calibri"/>
                <a:cs typeface="Calibri"/>
              </a:rPr>
              <a:t>Bekijk samen met de juryleden het kaft van het boek. </a:t>
            </a:r>
            <a:r>
              <a:rPr lang="en-US" dirty="0">
                <a:solidFill>
                  <a:srgbClr val="9C8713"/>
                </a:solidFill>
                <a:latin typeface="Aptos"/>
                <a:ea typeface="Calibri"/>
                <a:cs typeface="Calibri"/>
              </a:rPr>
              <a:t> </a:t>
            </a:r>
          </a:p>
          <a:p>
            <a:pPr marL="171450" indent="-171450">
              <a:buFont typeface="Calibri"/>
              <a:buChar char="-"/>
            </a:pPr>
            <a:r>
              <a:rPr lang="nl-NL">
                <a:solidFill>
                  <a:srgbClr val="9C8713"/>
                </a:solidFill>
                <a:latin typeface="Aptos"/>
                <a:ea typeface="Calibri"/>
                <a:cs typeface="Calibri"/>
              </a:rPr>
              <a:t>Wat zie je? (Roodkapje met sprekende ogen. De ogen zijn een wezenlijk kenmerk van Roodkapje doorheen het hele verhaal.) </a:t>
            </a:r>
          </a:p>
          <a:p>
            <a:pPr marL="171450" indent="-171450">
              <a:buFont typeface="Calibri"/>
              <a:buChar char="-"/>
            </a:pPr>
            <a:r>
              <a:rPr lang="nl-NL">
                <a:solidFill>
                  <a:srgbClr val="9C8713"/>
                </a:solidFill>
                <a:latin typeface="Aptos"/>
                <a:ea typeface="Calibri"/>
                <a:cs typeface="Calibri"/>
              </a:rPr>
              <a:t>Wat zou Roodkapje ons willen vertellen? </a:t>
            </a:r>
            <a:r>
              <a:rPr lang="en-US" dirty="0">
                <a:solidFill>
                  <a:srgbClr val="9C8713"/>
                </a:solidFill>
                <a:latin typeface="Aptos"/>
                <a:ea typeface="Calibri"/>
                <a:cs typeface="Calibri"/>
              </a:rPr>
              <a:t> </a:t>
            </a:r>
          </a:p>
          <a:p>
            <a:pPr marL="171450" indent="-171450">
              <a:buFont typeface="Calibri"/>
              <a:buChar char="-"/>
            </a:pPr>
            <a:r>
              <a:rPr lang="nl-NL">
                <a:solidFill>
                  <a:srgbClr val="9C8713"/>
                </a:solidFill>
                <a:latin typeface="Aptos"/>
                <a:ea typeface="Calibri"/>
                <a:cs typeface="Calibri"/>
              </a:rPr>
              <a:t>Wat vertellen haar ogen ons? Wat kunnen we “lezen” in haar ogen? (wantrouwen, vastberadenheid, oplettendheid en ook behoedzaamheid) </a:t>
            </a:r>
          </a:p>
          <a:p>
            <a:pPr marL="171450" indent="-171450">
              <a:buFont typeface="Calibri"/>
              <a:buChar char="-"/>
            </a:pPr>
            <a:endParaRPr lang="nl-NL" dirty="0">
              <a:solidFill>
                <a:srgbClr val="9C8713"/>
              </a:solidFill>
              <a:latin typeface="Aptos"/>
              <a:ea typeface="Calibri"/>
              <a:cs typeface="Calibri"/>
            </a:endParaRPr>
          </a:p>
          <a:p>
            <a:r>
              <a:rPr lang="nl-NL" b="1">
                <a:solidFill>
                  <a:srgbClr val="9C8713"/>
                </a:solidFill>
                <a:latin typeface="Aptos"/>
                <a:ea typeface="Calibri"/>
                <a:cs typeface="Calibri"/>
              </a:rPr>
              <a:t>Groep 4 – De wonderverteller</a:t>
            </a:r>
          </a:p>
          <a:p>
            <a:r>
              <a:rPr lang="nl" dirty="0">
                <a:solidFill>
                  <a:srgbClr val="9C8713"/>
                </a:solidFill>
                <a:latin typeface="Aptos"/>
                <a:ea typeface="Calibri"/>
                <a:cs typeface="Times New Roman"/>
              </a:rPr>
              <a:t>“De wonderverteller” is een kaderverhaal of raamvertelling. Een kaderverhaal is een verhaal waarin één of meerdere andere verhalen zijn ingebed. Het kaderverhaal vormt de omkadering of het decor waarbinnen de andere verhalen verteld worden. Vaak is er een hoofdverhaal (het “kader”) dat de afzonderlijke verhalen met elkaar verbindt. In “De wonderverteller” is het kader het verhaal van Topina in de gevangenis van Genua, waarin zij Marco Polo ontmoet en deze in contact brengt met Rustichello. Binnen dat kader vertelt Marco Polo zijn reisverhalen (blauw) en tussendoor </a:t>
            </a:r>
            <a:r>
              <a:rPr lang="nl">
                <a:solidFill>
                  <a:srgbClr val="9C8713"/>
                </a:solidFill>
                <a:latin typeface="Aptos"/>
                <a:ea typeface="Calibri"/>
                <a:cs typeface="Times New Roman"/>
              </a:rPr>
              <a:t>worden losse weetjes over dieren gegeven (rood). Zo lopen de drie verhaallijnen naast elkaar, elk met hun eigen kleur </a:t>
            </a:r>
            <a:r>
              <a:rPr lang="nl" dirty="0">
                <a:solidFill>
                  <a:srgbClr val="9C8713"/>
                </a:solidFill>
                <a:latin typeface="Aptos"/>
                <a:ea typeface="Calibri"/>
                <a:cs typeface="Times New Roman"/>
              </a:rPr>
              <a:t>en functie.</a:t>
            </a:r>
            <a:endParaRPr lang="nl-BE" dirty="0">
              <a:solidFill>
                <a:srgbClr val="9C8713"/>
              </a:solidFill>
              <a:highlight>
                <a:srgbClr val="C6C6C6"/>
              </a:highlight>
              <a:latin typeface="Aptos"/>
              <a:ea typeface="Calibri"/>
              <a:cs typeface="Times New Roman"/>
            </a:endParaRPr>
          </a:p>
          <a:p>
            <a:endParaRPr lang="nl-BE" sz="1100">
              <a:solidFill>
                <a:srgbClr val="9C8713"/>
              </a:solidFill>
              <a:highlight>
                <a:srgbClr val="C6C6C6"/>
              </a:highlight>
              <a:latin typeface="Times New Roman"/>
              <a:ea typeface="Calibri"/>
              <a:cs typeface="Times New Roman"/>
            </a:endParaRPr>
          </a:p>
        </p:txBody>
      </p:sp>
      <p:sp>
        <p:nvSpPr>
          <p:cNvPr id="3" name="Tekstvak 2">
            <a:extLst>
              <a:ext uri="{FF2B5EF4-FFF2-40B4-BE49-F238E27FC236}">
                <a16:creationId xmlns:a16="http://schemas.microsoft.com/office/drawing/2014/main" id="{A298036F-72CE-F1EB-4689-D74549317381}"/>
              </a:ext>
            </a:extLst>
          </p:cNvPr>
          <p:cNvSpPr txBox="1"/>
          <p:nvPr/>
        </p:nvSpPr>
        <p:spPr>
          <a:xfrm>
            <a:off x="196523" y="5315277"/>
            <a:ext cx="1199112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9C8713"/>
                </a:solidFill>
              </a:rPr>
              <a:t>Groep 6 – </a:t>
            </a:r>
            <a:r>
              <a:rPr lang="en-US" b="1" dirty="0" err="1">
                <a:solidFill>
                  <a:srgbClr val="9C8713"/>
                </a:solidFill>
              </a:rPr>
              <a:t>Nog</a:t>
            </a:r>
            <a:r>
              <a:rPr lang="en-US" b="1" dirty="0">
                <a:solidFill>
                  <a:srgbClr val="9C8713"/>
                </a:solidFill>
              </a:rPr>
              <a:t> 27 </a:t>
            </a:r>
            <a:r>
              <a:rPr lang="en-US" b="1" dirty="0" err="1">
                <a:solidFill>
                  <a:srgbClr val="9C8713"/>
                </a:solidFill>
              </a:rPr>
              <a:t>dagen</a:t>
            </a:r>
            <a:r>
              <a:rPr lang="en-US" b="1" dirty="0">
                <a:solidFill>
                  <a:srgbClr val="9C8713"/>
                </a:solidFill>
              </a:rPr>
              <a:t> </a:t>
            </a:r>
            <a:r>
              <a:rPr lang="en-US" b="1" dirty="0" err="1">
                <a:solidFill>
                  <a:srgbClr val="9C8713"/>
                </a:solidFill>
              </a:rPr>
              <a:t>te</a:t>
            </a:r>
            <a:r>
              <a:rPr lang="en-US" b="1" dirty="0">
                <a:solidFill>
                  <a:srgbClr val="9C8713"/>
                </a:solidFill>
              </a:rPr>
              <a:t> </a:t>
            </a:r>
            <a:r>
              <a:rPr lang="en-US" b="1" dirty="0" err="1">
                <a:solidFill>
                  <a:srgbClr val="9C8713"/>
                </a:solidFill>
              </a:rPr>
              <a:t>leven</a:t>
            </a:r>
          </a:p>
          <a:p>
            <a:pPr marL="285750" indent="-285750">
              <a:buFont typeface="Calibri"/>
              <a:buChar char="-"/>
            </a:pPr>
            <a:r>
              <a:rPr lang="en-US" dirty="0">
                <a:solidFill>
                  <a:srgbClr val="9C8713"/>
                </a:solidFill>
              </a:rPr>
              <a:t>Wat </a:t>
            </a:r>
            <a:r>
              <a:rPr lang="en-US" dirty="0" err="1">
                <a:solidFill>
                  <a:srgbClr val="9C8713"/>
                </a:solidFill>
              </a:rPr>
              <a:t>vind</a:t>
            </a:r>
            <a:r>
              <a:rPr lang="en-US" dirty="0">
                <a:solidFill>
                  <a:srgbClr val="9C8713"/>
                </a:solidFill>
              </a:rPr>
              <a:t> je van de </a:t>
            </a:r>
            <a:r>
              <a:rPr lang="en-US" dirty="0" err="1">
                <a:solidFill>
                  <a:srgbClr val="9C8713"/>
                </a:solidFill>
              </a:rPr>
              <a:t>vormgeving</a:t>
            </a:r>
            <a:r>
              <a:rPr lang="en-US" dirty="0">
                <a:solidFill>
                  <a:srgbClr val="9C8713"/>
                </a:solidFill>
              </a:rPr>
              <a:t> van het </a:t>
            </a:r>
            <a:r>
              <a:rPr lang="en-US" dirty="0" err="1">
                <a:solidFill>
                  <a:srgbClr val="9C8713"/>
                </a:solidFill>
              </a:rPr>
              <a:t>boek</a:t>
            </a:r>
            <a:r>
              <a:rPr lang="en-US" dirty="0">
                <a:solidFill>
                  <a:srgbClr val="9C8713"/>
                </a:solidFill>
              </a:rPr>
              <a:t>? Vind je </a:t>
            </a:r>
            <a:r>
              <a:rPr lang="en-US" dirty="0" err="1">
                <a:solidFill>
                  <a:srgbClr val="9C8713"/>
                </a:solidFill>
              </a:rPr>
              <a:t>dat</a:t>
            </a:r>
            <a:r>
              <a:rPr lang="en-US" dirty="0">
                <a:solidFill>
                  <a:srgbClr val="9C8713"/>
                </a:solidFill>
              </a:rPr>
              <a:t> de </a:t>
            </a:r>
            <a:r>
              <a:rPr lang="en-US" dirty="0" err="1">
                <a:solidFill>
                  <a:srgbClr val="9C8713"/>
                </a:solidFill>
              </a:rPr>
              <a:t>krullen</a:t>
            </a:r>
            <a:r>
              <a:rPr lang="en-US" dirty="0">
                <a:solidFill>
                  <a:srgbClr val="9C8713"/>
                </a:solidFill>
              </a:rPr>
              <a:t> </a:t>
            </a:r>
            <a:r>
              <a:rPr lang="en-US" dirty="0" err="1">
                <a:solidFill>
                  <a:srgbClr val="9C8713"/>
                </a:solidFill>
              </a:rPr>
              <a:t>bij</a:t>
            </a:r>
            <a:r>
              <a:rPr lang="en-US" dirty="0">
                <a:solidFill>
                  <a:srgbClr val="9C8713"/>
                </a:solidFill>
              </a:rPr>
              <a:t> het </a:t>
            </a:r>
            <a:r>
              <a:rPr lang="en-US" dirty="0" err="1">
                <a:solidFill>
                  <a:srgbClr val="9C8713"/>
                </a:solidFill>
              </a:rPr>
              <a:t>verhaal</a:t>
            </a:r>
            <a:r>
              <a:rPr lang="en-US" dirty="0">
                <a:solidFill>
                  <a:srgbClr val="9C8713"/>
                </a:solidFill>
              </a:rPr>
              <a:t> </a:t>
            </a:r>
            <a:r>
              <a:rPr lang="en-US" dirty="0" err="1">
                <a:solidFill>
                  <a:srgbClr val="9C8713"/>
                </a:solidFill>
              </a:rPr>
              <a:t>passen</a:t>
            </a:r>
            <a:r>
              <a:rPr lang="en-US" dirty="0">
                <a:solidFill>
                  <a:srgbClr val="9C8713"/>
                </a:solidFill>
              </a:rPr>
              <a:t>? (</a:t>
            </a:r>
            <a:r>
              <a:rPr lang="en-US" dirty="0" err="1">
                <a:solidFill>
                  <a:srgbClr val="9C8713"/>
                </a:solidFill>
              </a:rPr>
              <a:t>Bedrukte</a:t>
            </a:r>
            <a:r>
              <a:rPr lang="en-US" dirty="0">
                <a:solidFill>
                  <a:srgbClr val="9C8713"/>
                </a:solidFill>
              </a:rPr>
              <a:t> </a:t>
            </a:r>
            <a:r>
              <a:rPr lang="en-US" dirty="0" err="1">
                <a:solidFill>
                  <a:srgbClr val="9C8713"/>
                </a:solidFill>
              </a:rPr>
              <a:t>bladranden</a:t>
            </a:r>
            <a:r>
              <a:rPr lang="en-US" dirty="0">
                <a:solidFill>
                  <a:srgbClr val="9C8713"/>
                </a:solidFill>
              </a:rPr>
              <a:t> </a:t>
            </a:r>
            <a:r>
              <a:rPr lang="en-US" dirty="0" err="1">
                <a:solidFill>
                  <a:srgbClr val="9C8713"/>
                </a:solidFill>
              </a:rPr>
              <a:t>en</a:t>
            </a:r>
            <a:r>
              <a:rPr lang="en-US" dirty="0">
                <a:solidFill>
                  <a:srgbClr val="9C8713"/>
                </a:solidFill>
              </a:rPr>
              <a:t> </a:t>
            </a:r>
            <a:r>
              <a:rPr lang="en-US" dirty="0" err="1">
                <a:solidFill>
                  <a:srgbClr val="9C8713"/>
                </a:solidFill>
              </a:rPr>
              <a:t>binnenwerk</a:t>
            </a:r>
            <a:r>
              <a:rPr lang="en-US" dirty="0">
                <a:solidFill>
                  <a:srgbClr val="9C8713"/>
                </a:solidFill>
              </a:rPr>
              <a:t> </a:t>
            </a:r>
            <a:r>
              <a:rPr lang="en-US" dirty="0" err="1">
                <a:solidFill>
                  <a:srgbClr val="9C8713"/>
                </a:solidFill>
              </a:rPr>
              <a:t>hebben</a:t>
            </a:r>
            <a:r>
              <a:rPr lang="en-US" dirty="0">
                <a:solidFill>
                  <a:srgbClr val="9C8713"/>
                </a:solidFill>
              </a:rPr>
              <a:t> de </a:t>
            </a:r>
            <a:r>
              <a:rPr lang="en-US" dirty="0" err="1">
                <a:solidFill>
                  <a:srgbClr val="9C8713"/>
                </a:solidFill>
              </a:rPr>
              <a:t>laatste</a:t>
            </a:r>
            <a:r>
              <a:rPr lang="en-US" dirty="0">
                <a:solidFill>
                  <a:srgbClr val="9C8713"/>
                </a:solidFill>
              </a:rPr>
              <a:t> </a:t>
            </a:r>
            <a:r>
              <a:rPr lang="en-US" dirty="0" err="1">
                <a:solidFill>
                  <a:srgbClr val="9C8713"/>
                </a:solidFill>
              </a:rPr>
              <a:t>jaren</a:t>
            </a:r>
            <a:r>
              <a:rPr lang="en-US" dirty="0">
                <a:solidFill>
                  <a:srgbClr val="9C8713"/>
                </a:solidFill>
              </a:rPr>
              <a:t> </a:t>
            </a:r>
            <a:r>
              <a:rPr lang="en-US" dirty="0" err="1">
                <a:solidFill>
                  <a:srgbClr val="9C8713"/>
                </a:solidFill>
              </a:rPr>
              <a:t>gewonnen</a:t>
            </a:r>
            <a:r>
              <a:rPr lang="en-US" dirty="0">
                <a:solidFill>
                  <a:srgbClr val="9C8713"/>
                </a:solidFill>
              </a:rPr>
              <a:t> </a:t>
            </a:r>
            <a:r>
              <a:rPr lang="en-US" dirty="0" err="1">
                <a:solidFill>
                  <a:srgbClr val="9C8713"/>
                </a:solidFill>
              </a:rPr>
              <a:t>aan</a:t>
            </a:r>
            <a:r>
              <a:rPr lang="en-US" dirty="0">
                <a:solidFill>
                  <a:srgbClr val="9C8713"/>
                </a:solidFill>
              </a:rPr>
              <a:t> </a:t>
            </a:r>
            <a:r>
              <a:rPr lang="en-US" dirty="0" err="1">
                <a:solidFill>
                  <a:srgbClr val="9C8713"/>
                </a:solidFill>
              </a:rPr>
              <a:t>populariteit</a:t>
            </a:r>
            <a:r>
              <a:rPr lang="en-US" dirty="0">
                <a:solidFill>
                  <a:srgbClr val="9C8713"/>
                </a:solidFill>
              </a:rPr>
              <a:t>. </a:t>
            </a:r>
            <a:r>
              <a:rPr lang="en-US" dirty="0" err="1">
                <a:solidFill>
                  <a:srgbClr val="9C8713"/>
                </a:solidFill>
              </a:rPr>
              <a:t>Inhoudelijk</a:t>
            </a:r>
            <a:r>
              <a:rPr lang="en-US" dirty="0">
                <a:solidFill>
                  <a:srgbClr val="9C8713"/>
                </a:solidFill>
              </a:rPr>
              <a:t> </a:t>
            </a:r>
            <a:r>
              <a:rPr lang="en-US" dirty="0" err="1">
                <a:solidFill>
                  <a:srgbClr val="9C8713"/>
                </a:solidFill>
              </a:rPr>
              <a:t>heeft</a:t>
            </a:r>
            <a:r>
              <a:rPr lang="en-US" dirty="0">
                <a:solidFill>
                  <a:srgbClr val="9C8713"/>
                </a:solidFill>
              </a:rPr>
              <a:t> </a:t>
            </a:r>
            <a:r>
              <a:rPr lang="en-US" dirty="0" err="1">
                <a:solidFill>
                  <a:srgbClr val="9C8713"/>
                </a:solidFill>
              </a:rPr>
              <a:t>vormgeving</a:t>
            </a:r>
            <a:r>
              <a:rPr lang="en-US" dirty="0">
                <a:solidFill>
                  <a:srgbClr val="9C8713"/>
                </a:solidFill>
              </a:rPr>
              <a:t> </a:t>
            </a:r>
            <a:r>
              <a:rPr lang="en-US" dirty="0" err="1">
                <a:solidFill>
                  <a:srgbClr val="9C8713"/>
                </a:solidFill>
              </a:rPr>
              <a:t>niet</a:t>
            </a:r>
            <a:r>
              <a:rPr lang="en-US" dirty="0">
                <a:solidFill>
                  <a:srgbClr val="9C8713"/>
                </a:solidFill>
              </a:rPr>
              <a:t> zo </a:t>
            </a:r>
            <a:r>
              <a:rPr lang="en-US" dirty="0" err="1">
                <a:solidFill>
                  <a:srgbClr val="9C8713"/>
                </a:solidFill>
              </a:rPr>
              <a:t>veel</a:t>
            </a:r>
            <a:r>
              <a:rPr lang="en-US" dirty="0">
                <a:solidFill>
                  <a:srgbClr val="9C8713"/>
                </a:solidFill>
              </a:rPr>
              <a:t> </a:t>
            </a:r>
            <a:r>
              <a:rPr lang="en-US" dirty="0" err="1">
                <a:solidFill>
                  <a:srgbClr val="9C8713"/>
                </a:solidFill>
              </a:rPr>
              <a:t>invloed</a:t>
            </a:r>
            <a:r>
              <a:rPr lang="en-US" dirty="0">
                <a:solidFill>
                  <a:srgbClr val="9C8713"/>
                </a:solidFill>
              </a:rPr>
              <a:t> op </a:t>
            </a:r>
            <a:r>
              <a:rPr lang="en-US" dirty="0" err="1">
                <a:solidFill>
                  <a:srgbClr val="9C8713"/>
                </a:solidFill>
              </a:rPr>
              <a:t>een</a:t>
            </a:r>
            <a:r>
              <a:rPr lang="en-US" dirty="0">
                <a:solidFill>
                  <a:srgbClr val="9C8713"/>
                </a:solidFill>
              </a:rPr>
              <a:t> </a:t>
            </a:r>
            <a:r>
              <a:rPr lang="en-US" dirty="0" err="1">
                <a:solidFill>
                  <a:srgbClr val="9C8713"/>
                </a:solidFill>
              </a:rPr>
              <a:t>boek</a:t>
            </a:r>
            <a:r>
              <a:rPr lang="en-US" dirty="0">
                <a:solidFill>
                  <a:srgbClr val="9C8713"/>
                </a:solidFill>
              </a:rPr>
              <a:t>, maar het </a:t>
            </a:r>
            <a:r>
              <a:rPr lang="en-US" dirty="0" err="1">
                <a:solidFill>
                  <a:srgbClr val="9C8713"/>
                </a:solidFill>
              </a:rPr>
              <a:t>kan</a:t>
            </a:r>
            <a:r>
              <a:rPr lang="en-US" dirty="0">
                <a:solidFill>
                  <a:srgbClr val="9C8713"/>
                </a:solidFill>
              </a:rPr>
              <a:t> </a:t>
            </a:r>
            <a:r>
              <a:rPr lang="en-US" dirty="0" err="1">
                <a:solidFill>
                  <a:srgbClr val="9C8713"/>
                </a:solidFill>
              </a:rPr>
              <a:t>wel</a:t>
            </a:r>
            <a:r>
              <a:rPr lang="en-US" dirty="0">
                <a:solidFill>
                  <a:srgbClr val="9C8713"/>
                </a:solidFill>
              </a:rPr>
              <a:t> </a:t>
            </a:r>
            <a:r>
              <a:rPr lang="en-US" dirty="0" err="1">
                <a:solidFill>
                  <a:srgbClr val="9C8713"/>
                </a:solidFill>
              </a:rPr>
              <a:t>helpen</a:t>
            </a:r>
            <a:r>
              <a:rPr lang="en-US" dirty="0">
                <a:solidFill>
                  <a:srgbClr val="9C8713"/>
                </a:solidFill>
              </a:rPr>
              <a:t> </a:t>
            </a:r>
            <a:r>
              <a:rPr lang="en-US" dirty="0" err="1">
                <a:solidFill>
                  <a:srgbClr val="9C8713"/>
                </a:solidFill>
              </a:rPr>
              <a:t>bij</a:t>
            </a:r>
            <a:r>
              <a:rPr lang="en-US" dirty="0">
                <a:solidFill>
                  <a:srgbClr val="9C8713"/>
                </a:solidFill>
              </a:rPr>
              <a:t> het </a:t>
            </a:r>
            <a:r>
              <a:rPr lang="en-US" dirty="0" err="1">
                <a:solidFill>
                  <a:srgbClr val="9C8713"/>
                </a:solidFill>
              </a:rPr>
              <a:t>scheppen</a:t>
            </a:r>
            <a:r>
              <a:rPr lang="en-US" dirty="0">
                <a:solidFill>
                  <a:srgbClr val="9C8713"/>
                </a:solidFill>
              </a:rPr>
              <a:t> van </a:t>
            </a:r>
            <a:r>
              <a:rPr lang="en-US" dirty="0" err="1">
                <a:solidFill>
                  <a:srgbClr val="9C8713"/>
                </a:solidFill>
              </a:rPr>
              <a:t>verwachtingen</a:t>
            </a:r>
            <a:r>
              <a:rPr lang="en-US" dirty="0">
                <a:solidFill>
                  <a:srgbClr val="9C8713"/>
                </a:solidFill>
              </a:rPr>
              <a:t>.) </a:t>
            </a:r>
            <a:endParaRPr lang="en-US" b="1" dirty="0">
              <a:solidFill>
                <a:srgbClr val="9C8713"/>
              </a:solidFill>
            </a:endParaRPr>
          </a:p>
          <a:p>
            <a:pPr marL="57150" indent="-285750">
              <a:buFont typeface="Calibri"/>
              <a:buChar char="-"/>
            </a:pPr>
            <a:r>
              <a:rPr lang="en-US" dirty="0">
                <a:solidFill>
                  <a:srgbClr val="9C8713"/>
                </a:solidFill>
              </a:rPr>
              <a:t>Beoordeel </a:t>
            </a:r>
            <a:r>
              <a:rPr lang="en-US" dirty="0" err="1">
                <a:solidFill>
                  <a:srgbClr val="9C8713"/>
                </a:solidFill>
              </a:rPr>
              <a:t>jij</a:t>
            </a:r>
            <a:r>
              <a:rPr lang="en-US" dirty="0">
                <a:solidFill>
                  <a:srgbClr val="9C8713"/>
                </a:solidFill>
              </a:rPr>
              <a:t> </a:t>
            </a:r>
            <a:r>
              <a:rPr lang="en-US" dirty="0" err="1">
                <a:solidFill>
                  <a:srgbClr val="9C8713"/>
                </a:solidFill>
              </a:rPr>
              <a:t>een</a:t>
            </a:r>
            <a:r>
              <a:rPr lang="en-US" dirty="0">
                <a:solidFill>
                  <a:srgbClr val="9C8713"/>
                </a:solidFill>
              </a:rPr>
              <a:t> </a:t>
            </a:r>
            <a:r>
              <a:rPr lang="en-US" dirty="0" err="1">
                <a:solidFill>
                  <a:srgbClr val="9C8713"/>
                </a:solidFill>
              </a:rPr>
              <a:t>boek</a:t>
            </a:r>
            <a:r>
              <a:rPr lang="en-US" dirty="0">
                <a:solidFill>
                  <a:srgbClr val="9C8713"/>
                </a:solidFill>
              </a:rPr>
              <a:t> </a:t>
            </a:r>
            <a:r>
              <a:rPr lang="en-US" dirty="0" err="1">
                <a:solidFill>
                  <a:srgbClr val="9C8713"/>
                </a:solidFill>
              </a:rPr>
              <a:t>wel</a:t>
            </a:r>
            <a:r>
              <a:rPr lang="en-US" dirty="0">
                <a:solidFill>
                  <a:srgbClr val="9C8713"/>
                </a:solidFill>
              </a:rPr>
              <a:t> </a:t>
            </a:r>
            <a:r>
              <a:rPr lang="en-US" dirty="0" err="1">
                <a:solidFill>
                  <a:srgbClr val="9C8713"/>
                </a:solidFill>
              </a:rPr>
              <a:t>eens</a:t>
            </a:r>
            <a:r>
              <a:rPr lang="en-US" dirty="0">
                <a:solidFill>
                  <a:srgbClr val="9C8713"/>
                </a:solidFill>
              </a:rPr>
              <a:t> op de cover? </a:t>
            </a:r>
            <a:r>
              <a:rPr lang="en-US" dirty="0" err="1">
                <a:solidFill>
                  <a:srgbClr val="9C8713"/>
                </a:solidFill>
              </a:rPr>
              <a:t>Heeft</a:t>
            </a:r>
            <a:r>
              <a:rPr lang="en-US" dirty="0">
                <a:solidFill>
                  <a:srgbClr val="9C8713"/>
                </a:solidFill>
              </a:rPr>
              <a:t> de </a:t>
            </a:r>
            <a:r>
              <a:rPr lang="en-US" dirty="0" err="1">
                <a:solidFill>
                  <a:srgbClr val="9C8713"/>
                </a:solidFill>
              </a:rPr>
              <a:t>vormgeving</a:t>
            </a:r>
            <a:r>
              <a:rPr lang="en-US" dirty="0">
                <a:solidFill>
                  <a:srgbClr val="9C8713"/>
                </a:solidFill>
              </a:rPr>
              <a:t> van </a:t>
            </a:r>
            <a:r>
              <a:rPr lang="en-US" dirty="0" err="1">
                <a:solidFill>
                  <a:srgbClr val="9C8713"/>
                </a:solidFill>
              </a:rPr>
              <a:t>een</a:t>
            </a:r>
            <a:r>
              <a:rPr lang="en-US" dirty="0">
                <a:solidFill>
                  <a:srgbClr val="9C8713"/>
                </a:solidFill>
              </a:rPr>
              <a:t> </a:t>
            </a:r>
            <a:r>
              <a:rPr lang="en-US" dirty="0" err="1">
                <a:solidFill>
                  <a:srgbClr val="9C8713"/>
                </a:solidFill>
              </a:rPr>
              <a:t>boek</a:t>
            </a:r>
            <a:r>
              <a:rPr lang="en-US" dirty="0">
                <a:solidFill>
                  <a:srgbClr val="9C8713"/>
                </a:solidFill>
              </a:rPr>
              <a:t> </a:t>
            </a:r>
            <a:r>
              <a:rPr lang="en-US" dirty="0" err="1">
                <a:solidFill>
                  <a:srgbClr val="9C8713"/>
                </a:solidFill>
              </a:rPr>
              <a:t>een</a:t>
            </a:r>
            <a:r>
              <a:rPr lang="en-US" dirty="0">
                <a:solidFill>
                  <a:srgbClr val="9C8713"/>
                </a:solidFill>
              </a:rPr>
              <a:t> </a:t>
            </a:r>
            <a:r>
              <a:rPr lang="en-US" dirty="0" err="1">
                <a:solidFill>
                  <a:srgbClr val="9C8713"/>
                </a:solidFill>
              </a:rPr>
              <a:t>grote</a:t>
            </a:r>
            <a:r>
              <a:rPr lang="en-US" dirty="0">
                <a:solidFill>
                  <a:srgbClr val="9C8713"/>
                </a:solidFill>
              </a:rPr>
              <a:t> </a:t>
            </a:r>
            <a:r>
              <a:rPr lang="en-US" dirty="0" err="1">
                <a:solidFill>
                  <a:srgbClr val="9C8713"/>
                </a:solidFill>
              </a:rPr>
              <a:t>invloed</a:t>
            </a:r>
            <a:r>
              <a:rPr lang="en-US" dirty="0">
                <a:solidFill>
                  <a:srgbClr val="9C8713"/>
                </a:solidFill>
              </a:rPr>
              <a:t> op je </a:t>
            </a:r>
            <a:r>
              <a:rPr lang="en-US" dirty="0" err="1">
                <a:solidFill>
                  <a:srgbClr val="9C8713"/>
                </a:solidFill>
              </a:rPr>
              <a:t>leeservaring</a:t>
            </a:r>
            <a:r>
              <a:rPr lang="en-US" dirty="0">
                <a:solidFill>
                  <a:srgbClr val="9C8713"/>
                </a:solidFill>
              </a:rPr>
              <a:t>? </a:t>
            </a:r>
          </a:p>
          <a:p>
            <a:pPr algn="ctr"/>
            <a:endParaRPr lang="nl-NL"/>
          </a:p>
        </p:txBody>
      </p:sp>
    </p:spTree>
    <p:extLst>
      <p:ext uri="{BB962C8B-B14F-4D97-AF65-F5344CB8AC3E}">
        <p14:creationId xmlns:p14="http://schemas.microsoft.com/office/powerpoint/2010/main" val="2039770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E15E-E3E4-8DBA-1F65-D4594F71E414}"/>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3B982943-9FA1-FE0B-508D-429ED26CA518}"/>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4" name="Picture 3" descr="A screen shot of a phone&#10;&#10;AI-generated content may be incorrect.">
            <a:extLst>
              <a:ext uri="{FF2B5EF4-FFF2-40B4-BE49-F238E27FC236}">
                <a16:creationId xmlns:a16="http://schemas.microsoft.com/office/drawing/2014/main" id="{91505D8E-8710-54AD-8240-C8561DBE086A}"/>
              </a:ext>
            </a:extLst>
          </p:cNvPr>
          <p:cNvPicPr>
            <a:picLocks noChangeAspect="1"/>
          </p:cNvPicPr>
          <p:nvPr/>
        </p:nvPicPr>
        <p:blipFill>
          <a:blip r:embed="rId3"/>
          <a:srcRect t="13917" r="117" b="74616"/>
          <a:stretch>
            <a:fillRect/>
          </a:stretch>
        </p:blipFill>
        <p:spPr>
          <a:xfrm>
            <a:off x="-762" y="-2629"/>
            <a:ext cx="5213614" cy="786366"/>
          </a:xfrm>
          <a:prstGeom prst="rect">
            <a:avLst/>
          </a:prstGeom>
        </p:spPr>
      </p:pic>
      <p:sp>
        <p:nvSpPr>
          <p:cNvPr id="6" name="TextBox 5">
            <a:extLst>
              <a:ext uri="{FF2B5EF4-FFF2-40B4-BE49-F238E27FC236}">
                <a16:creationId xmlns:a16="http://schemas.microsoft.com/office/drawing/2014/main" id="{C4A9EFF7-7582-40A3-C65D-8D77FFE3E566}"/>
              </a:ext>
            </a:extLst>
          </p:cNvPr>
          <p:cNvSpPr txBox="1"/>
          <p:nvPr/>
        </p:nvSpPr>
        <p:spPr>
          <a:xfrm>
            <a:off x="381435" y="1232989"/>
            <a:ext cx="11661067"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800" b="1" baseline="0">
                <a:solidFill>
                  <a:srgbClr val="9C8713"/>
                </a:solidFill>
                <a:latin typeface="Aptos"/>
              </a:rPr>
              <a:t>Groep 1 – De man met de lange benen</a:t>
            </a:r>
            <a:r>
              <a:rPr sz="1800">
                <a:latin typeface="Aptos"/>
                <a:ea typeface="Aptos"/>
                <a:cs typeface="Aptos"/>
              </a:rPr>
              <a:t>​</a:t>
            </a:r>
            <a:endParaRPr lang="en-US"/>
          </a:p>
          <a:p>
            <a:r>
              <a:rPr lang="nl-NL">
                <a:solidFill>
                  <a:srgbClr val="9C8713"/>
                </a:solidFill>
                <a:latin typeface="Aptos"/>
                <a:cs typeface="Times New Roman"/>
              </a:rPr>
              <a:t>Lees de titel van het boek voor. Het gaat dus inderdaad over die man met de lange benen. </a:t>
            </a:r>
            <a:r>
              <a:rPr lang="en-US" dirty="0">
                <a:solidFill>
                  <a:srgbClr val="9C8713"/>
                </a:solidFill>
                <a:latin typeface="Aptos"/>
                <a:cs typeface="Times New Roman"/>
              </a:rPr>
              <a:t> </a:t>
            </a:r>
          </a:p>
          <a:p>
            <a:pPr marL="171450" indent="-171450">
              <a:buFont typeface="Calibri"/>
              <a:buChar char="-"/>
            </a:pPr>
            <a:r>
              <a:rPr lang="nl-NL">
                <a:solidFill>
                  <a:srgbClr val="9C8713"/>
                </a:solidFill>
                <a:latin typeface="Aptos"/>
                <a:cs typeface="Times New Roman"/>
              </a:rPr>
              <a:t>Hoe lang zou die man zijn? Wie kan dit raden? Hoe kunnen we dit precies weten? </a:t>
            </a:r>
            <a:r>
              <a:rPr lang="en-US" dirty="0">
                <a:solidFill>
                  <a:srgbClr val="9C8713"/>
                </a:solidFill>
                <a:latin typeface="Aptos"/>
                <a:cs typeface="Times New Roman"/>
              </a:rPr>
              <a:t> </a:t>
            </a:r>
            <a:r>
              <a:rPr lang="nl-NL">
                <a:solidFill>
                  <a:srgbClr val="9C8713"/>
                </a:solidFill>
                <a:latin typeface="Aptos"/>
                <a:cs typeface="Times New Roman"/>
              </a:rPr>
              <a:t>Laat de kinderen oplossingen bedenken. Misschien weet iemand hoe groot hij/zij is. Meet een kind en stel vast dat het ongeveer 1 meter groot is. </a:t>
            </a:r>
            <a:r>
              <a:rPr lang="en-US" dirty="0">
                <a:solidFill>
                  <a:srgbClr val="9C8713"/>
                </a:solidFill>
                <a:latin typeface="Aptos"/>
                <a:cs typeface="Times New Roman"/>
              </a:rPr>
              <a:t> </a:t>
            </a:r>
          </a:p>
          <a:p>
            <a:pPr marL="171450" indent="-171450">
              <a:buFont typeface="Calibri"/>
              <a:buChar char="-"/>
            </a:pPr>
            <a:r>
              <a:rPr lang="nl-NL">
                <a:solidFill>
                  <a:srgbClr val="9C8713"/>
                </a:solidFill>
                <a:latin typeface="Aptos"/>
                <a:cs typeface="Times New Roman"/>
              </a:rPr>
              <a:t>Wie op de kaft zou ongeveer 1 meter zijn? (een kind van hun leeftijd)</a:t>
            </a:r>
            <a:r>
              <a:rPr lang="en-US" dirty="0">
                <a:solidFill>
                  <a:srgbClr val="9C8713"/>
                </a:solidFill>
                <a:latin typeface="Aptos"/>
                <a:cs typeface="Times New Roman"/>
              </a:rPr>
              <a:t>  </a:t>
            </a:r>
            <a:r>
              <a:rPr lang="nl-NL">
                <a:solidFill>
                  <a:srgbClr val="9C8713"/>
                </a:solidFill>
                <a:latin typeface="Aptos"/>
                <a:cs typeface="Times New Roman"/>
              </a:rPr>
              <a:t>Meet nu samen met de kinderen hoeveel keer de persoon van 1 meter in de man met de lange benen gaat (ongeveer 5 keer). </a:t>
            </a:r>
            <a:r>
              <a:rPr lang="en-US" dirty="0">
                <a:solidFill>
                  <a:srgbClr val="9C8713"/>
                </a:solidFill>
                <a:latin typeface="Aptos"/>
                <a:cs typeface="Times New Roman"/>
              </a:rPr>
              <a:t> </a:t>
            </a:r>
            <a:r>
              <a:rPr lang="nl-NL">
                <a:solidFill>
                  <a:srgbClr val="9C8713"/>
                </a:solidFill>
                <a:latin typeface="Aptos"/>
                <a:cs typeface="Times New Roman"/>
              </a:rPr>
              <a:t>Maak met de kinderen een schatting hoe hoog het plafond is. Meet na met de meetstok. </a:t>
            </a:r>
            <a:r>
              <a:rPr lang="en-US" dirty="0">
                <a:solidFill>
                  <a:srgbClr val="9C8713"/>
                </a:solidFill>
                <a:latin typeface="Aptos"/>
                <a:cs typeface="Times New Roman"/>
              </a:rPr>
              <a:t> </a:t>
            </a:r>
            <a:endParaRPr lang="en-US">
              <a:solidFill>
                <a:srgbClr val="9C8713"/>
              </a:solidFill>
              <a:latin typeface="Aptos"/>
              <a:cs typeface="Times New Roman"/>
            </a:endParaRPr>
          </a:p>
          <a:p>
            <a:pPr marL="171450" indent="-171450">
              <a:buFont typeface="Calibri"/>
              <a:buChar char="-"/>
            </a:pPr>
            <a:r>
              <a:rPr lang="nl-NL">
                <a:solidFill>
                  <a:srgbClr val="9C8713"/>
                </a:solidFill>
                <a:latin typeface="Aptos"/>
                <a:cs typeface="Times New Roman"/>
              </a:rPr>
              <a:t>Kan de man met de lange benen in ons lokaal? </a:t>
            </a:r>
            <a:r>
              <a:rPr lang="en-US" dirty="0">
                <a:solidFill>
                  <a:srgbClr val="9C8713"/>
                </a:solidFill>
                <a:latin typeface="Aptos"/>
                <a:cs typeface="Times New Roman"/>
              </a:rPr>
              <a:t> </a:t>
            </a:r>
            <a:r>
              <a:rPr lang="nl-NL">
                <a:solidFill>
                  <a:srgbClr val="9C8713"/>
                </a:solidFill>
                <a:latin typeface="Aptos"/>
                <a:cs typeface="Times New Roman"/>
              </a:rPr>
              <a:t>Het lokaal zal ongeveer 2,5 meter hoog zijn. Meet opnieuw samen met de kinderen tot waar de man in het lokaal kan. Stel vast dat hij niet in het lokaal kan. </a:t>
            </a:r>
            <a:r>
              <a:rPr lang="en-US" dirty="0">
                <a:solidFill>
                  <a:srgbClr val="9C8713"/>
                </a:solidFill>
                <a:latin typeface="Aptos"/>
                <a:cs typeface="Times New Roman"/>
              </a:rPr>
              <a:t> </a:t>
            </a:r>
          </a:p>
          <a:p>
            <a:endParaRPr lang="en-US" dirty="0">
              <a:solidFill>
                <a:srgbClr val="9C8713"/>
              </a:solidFill>
              <a:cs typeface="Times New Roman"/>
            </a:endParaRPr>
          </a:p>
          <a:p>
            <a:r>
              <a:rPr lang="nl-NL" b="1">
                <a:solidFill>
                  <a:srgbClr val="9C8713"/>
                </a:solidFill>
                <a:latin typeface="Aptos"/>
                <a:cs typeface="Times New Roman"/>
              </a:rPr>
              <a:t>Groep 4 – Zarafa</a:t>
            </a:r>
          </a:p>
          <a:p>
            <a:r>
              <a:rPr lang="nl">
                <a:solidFill>
                  <a:srgbClr val="9C8713"/>
                </a:solidFill>
                <a:latin typeface="Aptos"/>
                <a:cs typeface="Times New Roman"/>
              </a:rPr>
              <a:t>Wie vertelt het verhaal in deze fragmenten? Wat vind je van het feit dat de giraf zelf aan het woord is? Hoe verandert het jouw leeservaring dat het verhaal in de ik-vorm wordt verteld door Zarafa? Kan je goed meevoelen met het personage Zarafa, ook al is het een giraffe? Vind je dat de giraf geloofwaardig klinkt als verteller? Waarom wel of niet? Welke emoties van Zarafa voel je het sterkst in deze fragmenten? Herken je deze gevoelens? Zijn het gevoelens die je soms ook voelt? Wanneer dan wel bijvoorbeeld? </a:t>
            </a:r>
            <a:endParaRPr lang="en-US">
              <a:solidFill>
                <a:srgbClr val="9C8713"/>
              </a:solidFill>
              <a:highlight>
                <a:srgbClr val="C6C6C6"/>
              </a:highlight>
              <a:latin typeface="Aptos"/>
              <a:cs typeface="Times New Roman"/>
            </a:endParaRPr>
          </a:p>
          <a:p>
            <a:endParaRPr lang="en-US" dirty="0">
              <a:solidFill>
                <a:srgbClr val="9C8713"/>
              </a:solidFill>
              <a:cs typeface="Times New Roman"/>
            </a:endParaRPr>
          </a:p>
          <a:p>
            <a:endParaRPr lang="en-US" dirty="0">
              <a:solidFill>
                <a:srgbClr val="9C8713"/>
              </a:solidFill>
              <a:cs typeface="Times New Roman"/>
            </a:endParaRPr>
          </a:p>
          <a:p>
            <a:r>
              <a:rPr lang="en-US" b="1" dirty="0">
                <a:solidFill>
                  <a:srgbClr val="9C8713"/>
                </a:solidFill>
              </a:rPr>
              <a:t>Groep 7 – Als de </a:t>
            </a:r>
            <a:r>
              <a:rPr lang="en-US" b="1" dirty="0" err="1">
                <a:solidFill>
                  <a:srgbClr val="9C8713"/>
                </a:solidFill>
              </a:rPr>
              <a:t>wereld</a:t>
            </a:r>
            <a:r>
              <a:rPr lang="en-US" b="1" dirty="0">
                <a:solidFill>
                  <a:srgbClr val="9C8713"/>
                </a:solidFill>
              </a:rPr>
              <a:t> </a:t>
            </a:r>
            <a:r>
              <a:rPr lang="en-US" b="1" dirty="0" err="1">
                <a:solidFill>
                  <a:srgbClr val="9C8713"/>
                </a:solidFill>
              </a:rPr>
              <a:t>wankelt</a:t>
            </a:r>
            <a:endParaRPr lang="en-US" dirty="0" err="1">
              <a:solidFill>
                <a:srgbClr val="9C8713"/>
              </a:solidFill>
            </a:endParaRPr>
          </a:p>
          <a:p>
            <a:r>
              <a:rPr lang="en-US" dirty="0">
                <a:solidFill>
                  <a:srgbClr val="9C8713"/>
                </a:solidFill>
              </a:rPr>
              <a:t>Wat </a:t>
            </a:r>
            <a:r>
              <a:rPr lang="en-US" dirty="0" err="1">
                <a:solidFill>
                  <a:srgbClr val="9C8713"/>
                </a:solidFill>
              </a:rPr>
              <a:t>versta</a:t>
            </a:r>
            <a:r>
              <a:rPr lang="en-US" dirty="0">
                <a:solidFill>
                  <a:srgbClr val="9C8713"/>
                </a:solidFill>
              </a:rPr>
              <a:t> </a:t>
            </a:r>
            <a:r>
              <a:rPr lang="en-US" dirty="0" err="1">
                <a:solidFill>
                  <a:srgbClr val="9C8713"/>
                </a:solidFill>
              </a:rPr>
              <a:t>jij</a:t>
            </a:r>
            <a:r>
              <a:rPr lang="en-US" dirty="0">
                <a:solidFill>
                  <a:srgbClr val="9C8713"/>
                </a:solidFill>
              </a:rPr>
              <a:t> </a:t>
            </a:r>
            <a:r>
              <a:rPr lang="en-US" dirty="0" err="1">
                <a:solidFill>
                  <a:srgbClr val="9C8713"/>
                </a:solidFill>
              </a:rPr>
              <a:t>onder</a:t>
            </a:r>
            <a:r>
              <a:rPr lang="en-US" dirty="0">
                <a:solidFill>
                  <a:srgbClr val="9C8713"/>
                </a:solidFill>
              </a:rPr>
              <a:t> </a:t>
            </a:r>
            <a:r>
              <a:rPr lang="en-US" dirty="0" err="1">
                <a:solidFill>
                  <a:srgbClr val="9C8713"/>
                </a:solidFill>
              </a:rPr>
              <a:t>magisch</a:t>
            </a:r>
            <a:r>
              <a:rPr lang="en-US" dirty="0">
                <a:solidFill>
                  <a:srgbClr val="9C8713"/>
                </a:solidFill>
              </a:rPr>
              <a:t> </a:t>
            </a:r>
            <a:r>
              <a:rPr lang="en-US" dirty="0" err="1">
                <a:solidFill>
                  <a:srgbClr val="9C8713"/>
                </a:solidFill>
              </a:rPr>
              <a:t>realisme</a:t>
            </a:r>
            <a:r>
              <a:rPr lang="en-US" dirty="0">
                <a:solidFill>
                  <a:srgbClr val="9C8713"/>
                </a:solidFill>
              </a:rPr>
              <a:t>? Wat </a:t>
            </a:r>
            <a:r>
              <a:rPr lang="en-US" dirty="0" err="1">
                <a:solidFill>
                  <a:srgbClr val="9C8713"/>
                </a:solidFill>
              </a:rPr>
              <a:t>spreekt</a:t>
            </a:r>
            <a:r>
              <a:rPr lang="en-US" dirty="0">
                <a:solidFill>
                  <a:srgbClr val="9C8713"/>
                </a:solidFill>
              </a:rPr>
              <a:t> je </a:t>
            </a:r>
            <a:r>
              <a:rPr lang="en-US" dirty="0" err="1">
                <a:solidFill>
                  <a:srgbClr val="9C8713"/>
                </a:solidFill>
              </a:rPr>
              <a:t>wel</a:t>
            </a:r>
            <a:r>
              <a:rPr lang="en-US" dirty="0">
                <a:solidFill>
                  <a:srgbClr val="9C8713"/>
                </a:solidFill>
              </a:rPr>
              <a:t> / </a:t>
            </a:r>
            <a:r>
              <a:rPr lang="en-US" dirty="0" err="1">
                <a:solidFill>
                  <a:srgbClr val="9C8713"/>
                </a:solidFill>
              </a:rPr>
              <a:t>niet</a:t>
            </a:r>
            <a:r>
              <a:rPr lang="en-US" dirty="0">
                <a:solidFill>
                  <a:srgbClr val="9C8713"/>
                </a:solidFill>
              </a:rPr>
              <a:t> </a:t>
            </a:r>
            <a:r>
              <a:rPr lang="en-US" dirty="0" err="1">
                <a:solidFill>
                  <a:srgbClr val="9C8713"/>
                </a:solidFill>
              </a:rPr>
              <a:t>aan</a:t>
            </a:r>
            <a:r>
              <a:rPr lang="en-US" dirty="0">
                <a:solidFill>
                  <a:srgbClr val="9C8713"/>
                </a:solidFill>
              </a:rPr>
              <a:t> in </a:t>
            </a:r>
            <a:r>
              <a:rPr lang="en-US" dirty="0" err="1">
                <a:solidFill>
                  <a:srgbClr val="9C8713"/>
                </a:solidFill>
              </a:rPr>
              <a:t>dit</a:t>
            </a:r>
            <a:r>
              <a:rPr lang="en-US" dirty="0">
                <a:solidFill>
                  <a:srgbClr val="9C8713"/>
                </a:solidFill>
              </a:rPr>
              <a:t> genre? </a:t>
            </a:r>
          </a:p>
          <a:p>
            <a:endParaRPr lang="en-US" dirty="0">
              <a:solidFill>
                <a:srgbClr val="9C8713"/>
              </a:solidFill>
              <a:cs typeface="Times New Roman"/>
            </a:endParaRPr>
          </a:p>
          <a:p>
            <a:pPr algn="ctr"/>
            <a:endParaRPr lang="en-US" dirty="0">
              <a:solidFill>
                <a:srgbClr val="9C8713"/>
              </a:solidFill>
            </a:endParaRPr>
          </a:p>
          <a:p>
            <a:pPr algn="ctr"/>
            <a:endParaRPr lang="en-US" dirty="0"/>
          </a:p>
        </p:txBody>
      </p:sp>
    </p:spTree>
    <p:extLst>
      <p:ext uri="{BB962C8B-B14F-4D97-AF65-F5344CB8AC3E}">
        <p14:creationId xmlns:p14="http://schemas.microsoft.com/office/powerpoint/2010/main" val="18637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37F1-C9F6-8286-613D-356653FE4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D52802-13A7-4506-5FD0-19E606699737}"/>
              </a:ext>
            </a:extLst>
          </p:cNvPr>
          <p:cNvSpPr>
            <a:spLocks noGrp="1"/>
          </p:cNvSpPr>
          <p:nvPr>
            <p:ph type="title"/>
          </p:nvPr>
        </p:nvSpPr>
        <p:spPr/>
        <p:txBody>
          <a:bodyPr/>
          <a:lstStyle/>
          <a:p>
            <a:endParaRPr lang="en-US"/>
          </a:p>
        </p:txBody>
      </p:sp>
      <p:pic>
        <p:nvPicPr>
          <p:cNvPr id="4" name="Content Placeholder 3" descr="A logo with a face and text&#10;&#10;AI-generated content may be incorrect.">
            <a:extLst>
              <a:ext uri="{FF2B5EF4-FFF2-40B4-BE49-F238E27FC236}">
                <a16:creationId xmlns:a16="http://schemas.microsoft.com/office/drawing/2014/main" id="{5F024BBD-FA54-A211-529A-96F0E6831A72}"/>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sp>
        <p:nvSpPr>
          <p:cNvPr id="5" name="TextBox 4">
            <a:extLst>
              <a:ext uri="{FF2B5EF4-FFF2-40B4-BE49-F238E27FC236}">
                <a16:creationId xmlns:a16="http://schemas.microsoft.com/office/drawing/2014/main" id="{B2B0F735-400D-2528-9884-2E9C69C16497}"/>
              </a:ext>
            </a:extLst>
          </p:cNvPr>
          <p:cNvSpPr txBox="1"/>
          <p:nvPr/>
        </p:nvSpPr>
        <p:spPr>
          <a:xfrm>
            <a:off x="841248" y="5983224"/>
            <a:ext cx="943051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1100" u="sng" strike="noStrike" baseline="0">
                <a:solidFill>
                  <a:srgbClr val="467886"/>
                </a:solidFill>
                <a:latin typeface="Aptos"/>
                <a:ea typeface="Segoe UI"/>
                <a:cs typeface="Segoe UI"/>
                <a:hlinkClick r:id="rId3"/>
              </a:rPr>
              <a:t>https://www.vlaanderen.be/onderwijsprofessionals/lesgeven-en-begeleiden/opleidingsinhouden/opleidingsinhouden-basisonderwijs/nieuwe-minimumdoelen-basisonderwijs</a:t>
            </a:r>
            <a:r>
              <a:rPr lang="nl-BE" sz="1100" baseline="0">
                <a:latin typeface="Aptos"/>
              </a:rPr>
              <a:t> </a:t>
            </a:r>
            <a:r>
              <a:rPr sz="1100">
                <a:latin typeface="Aptos"/>
                <a:ea typeface="Aptos"/>
                <a:cs typeface="Aptos"/>
              </a:rPr>
              <a:t>​</a:t>
            </a:r>
            <a:endParaRPr lang="en-US"/>
          </a:p>
          <a:p>
            <a:pPr algn="ctr"/>
            <a:endParaRPr lang="en-US"/>
          </a:p>
        </p:txBody>
      </p:sp>
      <p:pic>
        <p:nvPicPr>
          <p:cNvPr id="6" name="Picture 5" descr="A screenshot of a computer&#10;&#10;AI-generated content may be incorrect.">
            <a:extLst>
              <a:ext uri="{FF2B5EF4-FFF2-40B4-BE49-F238E27FC236}">
                <a16:creationId xmlns:a16="http://schemas.microsoft.com/office/drawing/2014/main" id="{09D2D6C3-B308-0C7E-751C-B6081B694437}"/>
              </a:ext>
            </a:extLst>
          </p:cNvPr>
          <p:cNvPicPr>
            <a:picLocks noChangeAspect="1"/>
          </p:cNvPicPr>
          <p:nvPr/>
        </p:nvPicPr>
        <p:blipFill>
          <a:blip r:embed="rId4"/>
          <a:srcRect l="6250" t="19915" r="38393" b="6144"/>
          <a:stretch>
            <a:fillRect/>
          </a:stretch>
        </p:blipFill>
        <p:spPr>
          <a:xfrm>
            <a:off x="1649141" y="792144"/>
            <a:ext cx="6749143" cy="5066894"/>
          </a:xfrm>
          <a:prstGeom prst="rect">
            <a:avLst/>
          </a:prstGeom>
        </p:spPr>
      </p:pic>
      <p:sp>
        <p:nvSpPr>
          <p:cNvPr id="3" name="Oval 2">
            <a:extLst>
              <a:ext uri="{FF2B5EF4-FFF2-40B4-BE49-F238E27FC236}">
                <a16:creationId xmlns:a16="http://schemas.microsoft.com/office/drawing/2014/main" id="{703C2770-FCE4-7557-9B9D-89CA58D41EBF}"/>
              </a:ext>
            </a:extLst>
          </p:cNvPr>
          <p:cNvSpPr/>
          <p:nvPr/>
        </p:nvSpPr>
        <p:spPr>
          <a:xfrm>
            <a:off x="2809089" y="2809579"/>
            <a:ext cx="1581840" cy="1039123"/>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F6DE7B8-29DD-D47C-FD51-76BB9E5BC91A}"/>
              </a:ext>
            </a:extLst>
          </p:cNvPr>
          <p:cNvSpPr/>
          <p:nvPr/>
        </p:nvSpPr>
        <p:spPr>
          <a:xfrm>
            <a:off x="4085283" y="4445090"/>
            <a:ext cx="1581840" cy="1039123"/>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28E2F31-4CCE-F536-DA1C-EDEFECBE5F24}"/>
              </a:ext>
            </a:extLst>
          </p:cNvPr>
          <p:cNvSpPr/>
          <p:nvPr/>
        </p:nvSpPr>
        <p:spPr>
          <a:xfrm>
            <a:off x="5448210" y="4445091"/>
            <a:ext cx="1581840" cy="1039123"/>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5273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32342-1DD4-8795-AB6E-81AE0AA19D75}"/>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AF4FFC64-CD5D-ACD9-8B9D-A4C3F2BC78E6}"/>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4" name="Picture 3" descr="A screen shot of a phone&#10;&#10;AI-generated content may be incorrect.">
            <a:extLst>
              <a:ext uri="{FF2B5EF4-FFF2-40B4-BE49-F238E27FC236}">
                <a16:creationId xmlns:a16="http://schemas.microsoft.com/office/drawing/2014/main" id="{D5B563EF-CAEF-6F50-ED52-A082543EEE77}"/>
              </a:ext>
            </a:extLst>
          </p:cNvPr>
          <p:cNvPicPr>
            <a:picLocks noChangeAspect="1"/>
          </p:cNvPicPr>
          <p:nvPr/>
        </p:nvPicPr>
        <p:blipFill>
          <a:blip r:embed="rId3"/>
          <a:srcRect t="25084" r="117" b="62526"/>
          <a:stretch>
            <a:fillRect/>
          </a:stretch>
        </p:blipFill>
        <p:spPr>
          <a:xfrm>
            <a:off x="-762" y="1224"/>
            <a:ext cx="5213614" cy="849706"/>
          </a:xfrm>
          <a:prstGeom prst="rect">
            <a:avLst/>
          </a:prstGeom>
        </p:spPr>
      </p:pic>
      <p:sp>
        <p:nvSpPr>
          <p:cNvPr id="3" name="Tekstvak 2">
            <a:extLst>
              <a:ext uri="{FF2B5EF4-FFF2-40B4-BE49-F238E27FC236}">
                <a16:creationId xmlns:a16="http://schemas.microsoft.com/office/drawing/2014/main" id="{F467F58D-7B1A-4A80-D5BE-67E67326EE2E}"/>
              </a:ext>
            </a:extLst>
          </p:cNvPr>
          <p:cNvSpPr txBox="1"/>
          <p:nvPr/>
        </p:nvSpPr>
        <p:spPr>
          <a:xfrm>
            <a:off x="530062" y="3108234"/>
            <a:ext cx="1102127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9C8713"/>
                </a:solidFill>
              </a:rPr>
              <a:t>Groep 7 – Als de </a:t>
            </a:r>
            <a:r>
              <a:rPr lang="en-US" b="1" dirty="0" err="1">
                <a:solidFill>
                  <a:srgbClr val="9C8713"/>
                </a:solidFill>
              </a:rPr>
              <a:t>wereld</a:t>
            </a:r>
            <a:r>
              <a:rPr lang="en-US" b="1" dirty="0">
                <a:solidFill>
                  <a:srgbClr val="9C8713"/>
                </a:solidFill>
              </a:rPr>
              <a:t> </a:t>
            </a:r>
            <a:r>
              <a:rPr lang="en-US" b="1" dirty="0" err="1">
                <a:solidFill>
                  <a:srgbClr val="9C8713"/>
                </a:solidFill>
              </a:rPr>
              <a:t>wankelt</a:t>
            </a:r>
            <a:endParaRPr lang="en-US" b="1" dirty="0">
              <a:solidFill>
                <a:srgbClr val="9C8713"/>
              </a:solidFill>
            </a:endParaRPr>
          </a:p>
          <a:p>
            <a:r>
              <a:rPr lang="en-US" dirty="0">
                <a:solidFill>
                  <a:srgbClr val="9C8713"/>
                </a:solidFill>
              </a:rPr>
              <a:t>Stel </a:t>
            </a:r>
            <a:r>
              <a:rPr lang="en-US" dirty="0" err="1">
                <a:solidFill>
                  <a:srgbClr val="9C8713"/>
                </a:solidFill>
              </a:rPr>
              <a:t>dat</a:t>
            </a:r>
            <a:r>
              <a:rPr lang="en-US" dirty="0">
                <a:solidFill>
                  <a:srgbClr val="9C8713"/>
                </a:solidFill>
              </a:rPr>
              <a:t> het </a:t>
            </a:r>
            <a:r>
              <a:rPr lang="en-US" dirty="0" err="1">
                <a:solidFill>
                  <a:srgbClr val="9C8713"/>
                </a:solidFill>
              </a:rPr>
              <a:t>sprookjesachtige</a:t>
            </a:r>
            <a:r>
              <a:rPr lang="en-US" dirty="0">
                <a:solidFill>
                  <a:srgbClr val="9C8713"/>
                </a:solidFill>
              </a:rPr>
              <a:t> </a:t>
            </a:r>
            <a:r>
              <a:rPr lang="en-US" dirty="0" err="1">
                <a:solidFill>
                  <a:srgbClr val="9C8713"/>
                </a:solidFill>
              </a:rPr>
              <a:t>verhaal</a:t>
            </a:r>
            <a:r>
              <a:rPr lang="en-US" dirty="0">
                <a:solidFill>
                  <a:srgbClr val="9C8713"/>
                </a:solidFill>
              </a:rPr>
              <a:t> (</a:t>
            </a:r>
            <a:r>
              <a:rPr lang="en-US" dirty="0" err="1">
                <a:solidFill>
                  <a:srgbClr val="9C8713"/>
                </a:solidFill>
              </a:rPr>
              <a:t>herkenbaar</a:t>
            </a:r>
            <a:r>
              <a:rPr lang="en-US" dirty="0">
                <a:solidFill>
                  <a:srgbClr val="9C8713"/>
                </a:solidFill>
              </a:rPr>
              <a:t> </a:t>
            </a:r>
            <a:r>
              <a:rPr lang="en-US" dirty="0" err="1">
                <a:solidFill>
                  <a:srgbClr val="9C8713"/>
                </a:solidFill>
              </a:rPr>
              <a:t>aan</a:t>
            </a:r>
            <a:r>
              <a:rPr lang="en-US" dirty="0">
                <a:solidFill>
                  <a:srgbClr val="9C8713"/>
                </a:solidFill>
              </a:rPr>
              <a:t> de </a:t>
            </a:r>
            <a:r>
              <a:rPr lang="en-US" dirty="0" err="1">
                <a:solidFill>
                  <a:srgbClr val="9C8713"/>
                </a:solidFill>
              </a:rPr>
              <a:t>illustraties</a:t>
            </a:r>
            <a:r>
              <a:rPr lang="en-US" dirty="0">
                <a:solidFill>
                  <a:srgbClr val="9C8713"/>
                </a:solidFill>
              </a:rPr>
              <a:t> in de </a:t>
            </a:r>
            <a:r>
              <a:rPr lang="en-US" dirty="0" err="1">
                <a:solidFill>
                  <a:srgbClr val="9C8713"/>
                </a:solidFill>
              </a:rPr>
              <a:t>kantlijn</a:t>
            </a:r>
            <a:r>
              <a:rPr lang="en-US" dirty="0">
                <a:solidFill>
                  <a:srgbClr val="9C8713"/>
                </a:solidFill>
              </a:rPr>
              <a:t>; </a:t>
            </a:r>
            <a:r>
              <a:rPr lang="en-US" dirty="0" err="1">
                <a:solidFill>
                  <a:srgbClr val="9C8713"/>
                </a:solidFill>
              </a:rPr>
              <a:t>opmerking</a:t>
            </a:r>
            <a:r>
              <a:rPr lang="en-US" dirty="0">
                <a:solidFill>
                  <a:srgbClr val="9C8713"/>
                </a:solidFill>
              </a:rPr>
              <a:t>: in het e-</a:t>
            </a:r>
            <a:r>
              <a:rPr lang="en-US" dirty="0" err="1">
                <a:solidFill>
                  <a:srgbClr val="9C8713"/>
                </a:solidFill>
              </a:rPr>
              <a:t>boek</a:t>
            </a:r>
            <a:r>
              <a:rPr lang="en-US" dirty="0">
                <a:solidFill>
                  <a:srgbClr val="9C8713"/>
                </a:solidFill>
              </a:rPr>
              <a:t> </a:t>
            </a:r>
            <a:r>
              <a:rPr lang="en-US" dirty="0" err="1">
                <a:solidFill>
                  <a:srgbClr val="9C8713"/>
                </a:solidFill>
              </a:rPr>
              <a:t>ontbreken</a:t>
            </a:r>
            <a:r>
              <a:rPr lang="en-US" dirty="0">
                <a:solidFill>
                  <a:srgbClr val="9C8713"/>
                </a:solidFill>
              </a:rPr>
              <a:t> </a:t>
            </a:r>
            <a:r>
              <a:rPr lang="en-US" dirty="0" err="1">
                <a:solidFill>
                  <a:srgbClr val="9C8713"/>
                </a:solidFill>
              </a:rPr>
              <a:t>deze</a:t>
            </a:r>
            <a:r>
              <a:rPr lang="en-US" dirty="0">
                <a:solidFill>
                  <a:srgbClr val="9C8713"/>
                </a:solidFill>
              </a:rPr>
              <a:t> </a:t>
            </a:r>
            <a:r>
              <a:rPr lang="en-US" dirty="0" err="1">
                <a:solidFill>
                  <a:srgbClr val="9C8713"/>
                </a:solidFill>
              </a:rPr>
              <a:t>illustraties</a:t>
            </a:r>
            <a:r>
              <a:rPr lang="en-US" dirty="0">
                <a:solidFill>
                  <a:srgbClr val="9C8713"/>
                </a:solidFill>
              </a:rPr>
              <a:t>) over de </a:t>
            </a:r>
            <a:r>
              <a:rPr lang="en-US" dirty="0" err="1">
                <a:solidFill>
                  <a:srgbClr val="9C8713"/>
                </a:solidFill>
              </a:rPr>
              <a:t>vloek</a:t>
            </a:r>
            <a:r>
              <a:rPr lang="en-US" dirty="0">
                <a:solidFill>
                  <a:srgbClr val="9C8713"/>
                </a:solidFill>
              </a:rPr>
              <a:t> er </a:t>
            </a:r>
            <a:r>
              <a:rPr lang="en-US" dirty="0" err="1">
                <a:solidFill>
                  <a:srgbClr val="9C8713"/>
                </a:solidFill>
              </a:rPr>
              <a:t>niet</a:t>
            </a:r>
            <a:r>
              <a:rPr lang="en-US" dirty="0">
                <a:solidFill>
                  <a:srgbClr val="9C8713"/>
                </a:solidFill>
              </a:rPr>
              <a:t> is. Zou het </a:t>
            </a:r>
            <a:r>
              <a:rPr lang="en-US" dirty="0" err="1">
                <a:solidFill>
                  <a:srgbClr val="9C8713"/>
                </a:solidFill>
              </a:rPr>
              <a:t>boek</a:t>
            </a:r>
            <a:r>
              <a:rPr lang="en-US" dirty="0">
                <a:solidFill>
                  <a:srgbClr val="9C8713"/>
                </a:solidFill>
              </a:rPr>
              <a:t> dan even </a:t>
            </a:r>
            <a:r>
              <a:rPr lang="en-US" dirty="0" err="1">
                <a:solidFill>
                  <a:srgbClr val="9C8713"/>
                </a:solidFill>
              </a:rPr>
              <a:t>goed</a:t>
            </a:r>
            <a:r>
              <a:rPr lang="en-US" dirty="0">
                <a:solidFill>
                  <a:srgbClr val="9C8713"/>
                </a:solidFill>
              </a:rPr>
              <a:t> / </a:t>
            </a:r>
            <a:r>
              <a:rPr lang="en-US" dirty="0" err="1">
                <a:solidFill>
                  <a:srgbClr val="9C8713"/>
                </a:solidFill>
              </a:rPr>
              <a:t>beter</a:t>
            </a:r>
            <a:r>
              <a:rPr lang="en-US" dirty="0">
                <a:solidFill>
                  <a:srgbClr val="9C8713"/>
                </a:solidFill>
              </a:rPr>
              <a:t> / </a:t>
            </a:r>
            <a:r>
              <a:rPr lang="en-US" dirty="0" err="1">
                <a:solidFill>
                  <a:srgbClr val="9C8713"/>
                </a:solidFill>
              </a:rPr>
              <a:t>slechter</a:t>
            </a:r>
            <a:r>
              <a:rPr lang="en-US" dirty="0">
                <a:solidFill>
                  <a:srgbClr val="9C8713"/>
                </a:solidFill>
              </a:rPr>
              <a:t> </a:t>
            </a:r>
            <a:r>
              <a:rPr lang="en-US" dirty="0" err="1">
                <a:solidFill>
                  <a:srgbClr val="9C8713"/>
                </a:solidFill>
              </a:rPr>
              <a:t>zijn</a:t>
            </a:r>
            <a:r>
              <a:rPr lang="en-US" dirty="0">
                <a:solidFill>
                  <a:srgbClr val="9C8713"/>
                </a:solidFill>
              </a:rPr>
              <a:t>? Heb je </a:t>
            </a:r>
            <a:r>
              <a:rPr lang="en-US" dirty="0" err="1">
                <a:solidFill>
                  <a:srgbClr val="9C8713"/>
                </a:solidFill>
              </a:rPr>
              <a:t>dit</a:t>
            </a:r>
            <a:r>
              <a:rPr lang="en-US" dirty="0">
                <a:solidFill>
                  <a:srgbClr val="9C8713"/>
                </a:solidFill>
              </a:rPr>
              <a:t> </a:t>
            </a:r>
            <a:r>
              <a:rPr lang="en-US" dirty="0" err="1">
                <a:solidFill>
                  <a:srgbClr val="9C8713"/>
                </a:solidFill>
              </a:rPr>
              <a:t>verhaal</a:t>
            </a:r>
            <a:r>
              <a:rPr lang="en-US" dirty="0">
                <a:solidFill>
                  <a:srgbClr val="9C8713"/>
                </a:solidFill>
              </a:rPr>
              <a:t> </a:t>
            </a:r>
            <a:r>
              <a:rPr lang="en-US" dirty="0" err="1">
                <a:solidFill>
                  <a:srgbClr val="9C8713"/>
                </a:solidFill>
              </a:rPr>
              <a:t>nodig</a:t>
            </a:r>
            <a:r>
              <a:rPr lang="en-US" dirty="0">
                <a:solidFill>
                  <a:srgbClr val="9C8713"/>
                </a:solidFill>
              </a:rPr>
              <a:t> om de plot van het </a:t>
            </a:r>
            <a:r>
              <a:rPr lang="en-US" dirty="0" err="1">
                <a:solidFill>
                  <a:srgbClr val="9C8713"/>
                </a:solidFill>
              </a:rPr>
              <a:t>boek</a:t>
            </a:r>
            <a:r>
              <a:rPr lang="en-US" dirty="0">
                <a:solidFill>
                  <a:srgbClr val="9C8713"/>
                </a:solidFill>
              </a:rPr>
              <a:t> ‘</a:t>
            </a:r>
            <a:r>
              <a:rPr lang="en-US" dirty="0" err="1">
                <a:solidFill>
                  <a:srgbClr val="9C8713"/>
                </a:solidFill>
              </a:rPr>
              <a:t>te</a:t>
            </a:r>
            <a:r>
              <a:rPr lang="en-US" dirty="0">
                <a:solidFill>
                  <a:srgbClr val="9C8713"/>
                </a:solidFill>
              </a:rPr>
              <a:t> </a:t>
            </a:r>
            <a:r>
              <a:rPr lang="en-US" dirty="0" err="1">
                <a:solidFill>
                  <a:srgbClr val="9C8713"/>
                </a:solidFill>
              </a:rPr>
              <a:t>doen</a:t>
            </a:r>
            <a:r>
              <a:rPr lang="en-US" dirty="0">
                <a:solidFill>
                  <a:srgbClr val="9C8713"/>
                </a:solidFill>
              </a:rPr>
              <a:t> </a:t>
            </a:r>
            <a:r>
              <a:rPr lang="en-US" dirty="0" err="1">
                <a:solidFill>
                  <a:srgbClr val="9C8713"/>
                </a:solidFill>
              </a:rPr>
              <a:t>kloppen</a:t>
            </a:r>
            <a:r>
              <a:rPr lang="en-US" dirty="0">
                <a:solidFill>
                  <a:srgbClr val="9C8713"/>
                </a:solidFill>
              </a:rPr>
              <a:t>’? </a:t>
            </a:r>
          </a:p>
          <a:p>
            <a:pPr algn="ctr"/>
            <a:endParaRPr lang="nl-NL" dirty="0">
              <a:solidFill>
                <a:srgbClr val="9C8713"/>
              </a:solidFill>
            </a:endParaRPr>
          </a:p>
        </p:txBody>
      </p:sp>
      <p:sp>
        <p:nvSpPr>
          <p:cNvPr id="6" name="TextBox 5">
            <a:extLst>
              <a:ext uri="{FF2B5EF4-FFF2-40B4-BE49-F238E27FC236}">
                <a16:creationId xmlns:a16="http://schemas.microsoft.com/office/drawing/2014/main" id="{6A65AAC8-5F68-6129-8A76-678313734ED6}"/>
              </a:ext>
            </a:extLst>
          </p:cNvPr>
          <p:cNvSpPr txBox="1"/>
          <p:nvPr/>
        </p:nvSpPr>
        <p:spPr>
          <a:xfrm>
            <a:off x="530352" y="1563624"/>
            <a:ext cx="1035710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nl-BE" b="1" baseline="0">
                <a:solidFill>
                  <a:srgbClr val="9C8713"/>
                </a:solidFill>
                <a:latin typeface="Aptos"/>
                <a:ea typeface="Arial"/>
                <a:cs typeface="Arial"/>
              </a:rPr>
              <a:t>Groep 1 – Roodkapje</a:t>
            </a:r>
            <a:r>
              <a:rPr lang="nl-BE" baseline="0">
                <a:solidFill>
                  <a:srgbClr val="000000"/>
                </a:solidFill>
                <a:latin typeface="Aptos"/>
                <a:ea typeface="Arial"/>
                <a:cs typeface="Arial"/>
              </a:rPr>
              <a:t>​</a:t>
            </a:r>
            <a:r>
              <a:rPr lang="en-US">
                <a:latin typeface="Aptos"/>
                <a:ea typeface="Arial"/>
                <a:cs typeface="Arial"/>
              </a:rPr>
              <a:t>​</a:t>
            </a:r>
          </a:p>
          <a:p>
            <a:pPr rtl="0"/>
            <a:r>
              <a:rPr lang="nl-NL" baseline="0">
                <a:solidFill>
                  <a:srgbClr val="9C8713"/>
                </a:solidFill>
                <a:latin typeface="Aptos"/>
                <a:ea typeface="Arial"/>
                <a:cs typeface="Arial"/>
              </a:rPr>
              <a:t>Indien de juryleden tot niets komen, kun je bijvragen stellen:</a:t>
            </a:r>
            <a:r>
              <a:rPr lang="en-US" baseline="0" dirty="0">
                <a:solidFill>
                  <a:srgbClr val="9C8713"/>
                </a:solidFill>
                <a:latin typeface="Aptos"/>
                <a:ea typeface="Arial"/>
                <a:cs typeface="Arial"/>
              </a:rPr>
              <a:t> </a:t>
            </a:r>
            <a:r>
              <a:rPr lang="en-US">
                <a:latin typeface="Aptos"/>
                <a:ea typeface="Arial"/>
                <a:cs typeface="Arial"/>
              </a:rPr>
              <a:t>​</a:t>
            </a:r>
          </a:p>
          <a:p>
            <a:pPr marL="171450" lvl="0" indent="-171450" rtl="0">
              <a:buFont typeface="Calibri,Sans-Serif"/>
              <a:buChar char="-"/>
            </a:pPr>
            <a:r>
              <a:rPr lang="nl-NL" baseline="0">
                <a:solidFill>
                  <a:srgbClr val="9C8713"/>
                </a:solidFill>
                <a:latin typeface="Aptos"/>
                <a:ea typeface="Arial"/>
                <a:cs typeface="Arial"/>
              </a:rPr>
              <a:t>Ziet Roodkapje er strijdvaardig uit? </a:t>
            </a:r>
            <a:r>
              <a:rPr lang="en-US">
                <a:latin typeface="Aptos"/>
                <a:ea typeface="Arial"/>
                <a:cs typeface="Arial"/>
              </a:rPr>
              <a:t>​</a:t>
            </a:r>
          </a:p>
          <a:p>
            <a:pPr marL="171450" lvl="0" indent="-171450" rtl="0">
              <a:buFont typeface="Calibri,Sans-Serif"/>
              <a:buChar char="-"/>
            </a:pPr>
            <a:r>
              <a:rPr lang="nl-NL" baseline="0">
                <a:solidFill>
                  <a:srgbClr val="9C8713"/>
                </a:solidFill>
                <a:latin typeface="Aptos"/>
                <a:ea typeface="Arial"/>
                <a:cs typeface="Arial"/>
              </a:rPr>
              <a:t>Zou Roodkapje bang zijn?  </a:t>
            </a:r>
            <a:r>
              <a:rPr lang="en-US">
                <a:latin typeface="Aptos"/>
                <a:ea typeface="Arial"/>
                <a:cs typeface="Arial"/>
              </a:rPr>
              <a:t>​</a:t>
            </a:r>
          </a:p>
          <a:p>
            <a:pPr marL="228600" lvl="0" indent="-228600" rtl="0">
              <a:buFont typeface="Calibri,Sans-Serif"/>
              <a:buChar char="-"/>
            </a:pPr>
            <a:endParaRPr lang="nl-NL">
              <a:latin typeface="Arial"/>
              <a:ea typeface="Arial"/>
              <a:cs typeface="Arial"/>
            </a:endParaRPr>
          </a:p>
          <a:p>
            <a:pPr algn="ctr"/>
            <a:endParaRPr lang="en-US"/>
          </a:p>
        </p:txBody>
      </p:sp>
    </p:spTree>
    <p:extLst>
      <p:ext uri="{BB962C8B-B14F-4D97-AF65-F5344CB8AC3E}">
        <p14:creationId xmlns:p14="http://schemas.microsoft.com/office/powerpoint/2010/main" val="3460992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7FA28-F320-BE6C-88A6-4E4218BF0647}"/>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5C3C5A73-22BF-85EB-1A9C-195F63C13A60}"/>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3" name="Picture 2" descr="A screen shot of a phone&#10;&#10;AI-generated content may be incorrect.">
            <a:extLst>
              <a:ext uri="{FF2B5EF4-FFF2-40B4-BE49-F238E27FC236}">
                <a16:creationId xmlns:a16="http://schemas.microsoft.com/office/drawing/2014/main" id="{22825351-CE34-9872-C7D5-3B168B4250C2}"/>
              </a:ext>
            </a:extLst>
          </p:cNvPr>
          <p:cNvPicPr>
            <a:picLocks noChangeAspect="1"/>
          </p:cNvPicPr>
          <p:nvPr/>
        </p:nvPicPr>
        <p:blipFill>
          <a:blip r:embed="rId3"/>
          <a:srcRect t="36889" r="117" b="50623"/>
          <a:stretch>
            <a:fillRect/>
          </a:stretch>
        </p:blipFill>
        <p:spPr>
          <a:xfrm>
            <a:off x="-762" y="0"/>
            <a:ext cx="5213614" cy="856469"/>
          </a:xfrm>
          <a:prstGeom prst="rect">
            <a:avLst/>
          </a:prstGeom>
        </p:spPr>
      </p:pic>
      <p:sp>
        <p:nvSpPr>
          <p:cNvPr id="6" name="TextBox 5">
            <a:extLst>
              <a:ext uri="{FF2B5EF4-FFF2-40B4-BE49-F238E27FC236}">
                <a16:creationId xmlns:a16="http://schemas.microsoft.com/office/drawing/2014/main" id="{3407F94A-5CB1-6D3D-4974-9C96E7C4B08F}"/>
              </a:ext>
            </a:extLst>
          </p:cNvPr>
          <p:cNvSpPr txBox="1"/>
          <p:nvPr/>
        </p:nvSpPr>
        <p:spPr>
          <a:xfrm>
            <a:off x="353568" y="972312"/>
            <a:ext cx="11572820" cy="58015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1800" b="1" baseline="0">
                <a:solidFill>
                  <a:srgbClr val="9C8713"/>
                </a:solidFill>
                <a:latin typeface="Aptos"/>
                <a:ea typeface="Arial"/>
                <a:cs typeface="Arial"/>
              </a:rPr>
              <a:t>Groep </a:t>
            </a:r>
            <a:r>
              <a:rPr lang="nl-BE" b="1">
                <a:solidFill>
                  <a:srgbClr val="9C8713"/>
                </a:solidFill>
                <a:latin typeface="Aptos"/>
                <a:ea typeface="Arial"/>
                <a:cs typeface="Arial"/>
              </a:rPr>
              <a:t>3</a:t>
            </a:r>
            <a:r>
              <a:rPr lang="nl-BE" sz="1800" b="1" baseline="0">
                <a:solidFill>
                  <a:srgbClr val="9C8713"/>
                </a:solidFill>
                <a:latin typeface="Aptos"/>
                <a:ea typeface="Arial"/>
                <a:cs typeface="Arial"/>
              </a:rPr>
              <a:t> – </a:t>
            </a:r>
            <a:r>
              <a:rPr lang="nl-BE" b="1">
                <a:solidFill>
                  <a:srgbClr val="9C8713"/>
                </a:solidFill>
                <a:latin typeface="Aptos"/>
                <a:ea typeface="Arial"/>
                <a:cs typeface="Arial"/>
              </a:rPr>
              <a:t>Milou en Suus</a:t>
            </a:r>
            <a:r>
              <a:rPr lang="nl-BE" sz="1800" baseline="0" dirty="0">
                <a:solidFill>
                  <a:srgbClr val="9C8713"/>
                </a:solidFill>
                <a:latin typeface="Aptos"/>
                <a:ea typeface="Arial"/>
                <a:cs typeface="Arial"/>
              </a:rPr>
              <a:t>​</a:t>
            </a:r>
            <a:r>
              <a:rPr lang="en-US" sz="1800" baseline="0" dirty="0">
                <a:solidFill>
                  <a:srgbClr val="9C8713"/>
                </a:solidFill>
                <a:latin typeface="Aptos"/>
                <a:ea typeface="Arial"/>
                <a:cs typeface="Arial"/>
              </a:rPr>
              <a:t>​</a:t>
            </a:r>
            <a:r>
              <a:rPr lang="en-US" sz="1800" dirty="0">
                <a:solidFill>
                  <a:srgbClr val="9C8713"/>
                </a:solidFill>
                <a:latin typeface="Aptos"/>
                <a:ea typeface="Arial"/>
                <a:cs typeface="Arial"/>
              </a:rPr>
              <a:t>​</a:t>
            </a:r>
            <a:endParaRPr lang="en-US" sz="1800">
              <a:solidFill>
                <a:srgbClr val="9C8713"/>
              </a:solidFill>
              <a:latin typeface="Aptos"/>
              <a:ea typeface="Arial"/>
              <a:cs typeface="Arial"/>
            </a:endParaRPr>
          </a:p>
          <a:p>
            <a:r>
              <a:rPr lang="nl-BE">
                <a:solidFill>
                  <a:srgbClr val="9C8713"/>
                </a:solidFill>
                <a:latin typeface="Aptos"/>
                <a:ea typeface="Arial"/>
                <a:cs typeface="Times New Roman"/>
              </a:rPr>
              <a:t>Laat </a:t>
            </a:r>
            <a:r>
              <a:rPr lang="nl-BE" baseline="0">
                <a:solidFill>
                  <a:srgbClr val="9C8713"/>
                </a:solidFill>
                <a:latin typeface="Aptos"/>
                <a:ea typeface="Arial"/>
                <a:cs typeface="Times New Roman"/>
              </a:rPr>
              <a:t>de juryleden </a:t>
            </a:r>
            <a:r>
              <a:rPr lang="nl-BE">
                <a:solidFill>
                  <a:srgbClr val="9C8713"/>
                </a:solidFill>
                <a:latin typeface="Aptos"/>
                <a:ea typeface="Arial"/>
                <a:cs typeface="Times New Roman"/>
              </a:rPr>
              <a:t>de briefjes met karaktereigenschappen over de twee personages verdelen. Bij wie past de eigenschap het best? Welke eigenschappen passen bij geen van beide? Als ze een bepaalde eigenschap bij beide personages vinden passen</a:t>
            </a:r>
            <a:r>
              <a:rPr lang="nl-BE" baseline="0">
                <a:solidFill>
                  <a:srgbClr val="9C8713"/>
                </a:solidFill>
                <a:latin typeface="Aptos"/>
                <a:ea typeface="Arial"/>
                <a:cs typeface="Times New Roman"/>
              </a:rPr>
              <a:t>, </a:t>
            </a:r>
            <a:r>
              <a:rPr lang="nl-BE">
                <a:solidFill>
                  <a:srgbClr val="9C8713"/>
                </a:solidFill>
                <a:latin typeface="Aptos"/>
                <a:ea typeface="Arial"/>
                <a:cs typeface="Times New Roman"/>
              </a:rPr>
              <a:t>kunnen ze zelf een tweede briefje met die eigenschap maken.</a:t>
            </a:r>
            <a:r>
              <a:rPr lang="en-US" dirty="0">
                <a:solidFill>
                  <a:srgbClr val="9C8713"/>
                </a:solidFill>
                <a:latin typeface="Aptos"/>
                <a:ea typeface="Arial"/>
                <a:cs typeface="Times New Roman"/>
              </a:rPr>
              <a:t> </a:t>
            </a:r>
            <a:endParaRPr lang="en-US">
              <a:solidFill>
                <a:srgbClr val="9C8713"/>
              </a:solidFill>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Beantwoord de eerste vraag nog eens opnieuw</a:t>
            </a:r>
            <a:r>
              <a:rPr lang="nl-NL" baseline="0">
                <a:solidFill>
                  <a:srgbClr val="9C8713"/>
                </a:solidFill>
                <a:latin typeface="Aptos"/>
                <a:ea typeface="Arial"/>
                <a:cs typeface="Times New Roman"/>
              </a:rPr>
              <a:t>: zijn</a:t>
            </a:r>
            <a:r>
              <a:rPr lang="nl-NL">
                <a:solidFill>
                  <a:srgbClr val="9C8713"/>
                </a:solidFill>
                <a:latin typeface="Aptos"/>
                <a:ea typeface="Arial"/>
                <a:cs typeface="Times New Roman"/>
              </a:rPr>
              <a:t> Milou en Suus heel verschillend of lijken ze net op elkaar</a:t>
            </a:r>
            <a:r>
              <a:rPr lang="nl-NL" baseline="0">
                <a:solidFill>
                  <a:srgbClr val="9C8713"/>
                </a:solidFill>
                <a:latin typeface="Aptos"/>
                <a:ea typeface="Arial"/>
                <a:cs typeface="Times New Roman"/>
              </a:rPr>
              <a:t>?</a:t>
            </a:r>
            <a:r>
              <a:rPr lang="en-US" baseline="0" dirty="0">
                <a:solidFill>
                  <a:srgbClr val="9C8713"/>
                </a:solidFill>
                <a:latin typeface="Aptos"/>
                <a:ea typeface="Arial"/>
                <a:cs typeface="Times New Roman"/>
              </a:rPr>
              <a:t> </a:t>
            </a:r>
            <a:endParaRPr lang="en-US" dirty="0">
              <a:solidFill>
                <a:srgbClr val="9C8713"/>
              </a:solidFill>
              <a:latin typeface="Aptos"/>
              <a:ea typeface="Arial"/>
              <a:cs typeface="Times New Roman"/>
            </a:endParaRPr>
          </a:p>
          <a:p>
            <a:pPr marL="285750" indent="-285750">
              <a:buFont typeface="Calibri"/>
              <a:buChar char="-"/>
            </a:pPr>
            <a:endParaRPr lang="en-US" dirty="0">
              <a:solidFill>
                <a:srgbClr val="9C8713"/>
              </a:solidFill>
              <a:latin typeface="Aptos"/>
              <a:cs typeface="Times New Roman"/>
            </a:endParaRPr>
          </a:p>
          <a:p>
            <a:r>
              <a:rPr lang="nl-BE" b="1">
                <a:solidFill>
                  <a:srgbClr val="9C8713"/>
                </a:solidFill>
                <a:latin typeface="Aptos"/>
                <a:cs typeface="Times New Roman"/>
              </a:rPr>
              <a:t>Groep 4 – Wegloopdagen</a:t>
            </a:r>
          </a:p>
          <a:p>
            <a:endParaRPr lang="nl" sz="1100" dirty="0">
              <a:solidFill>
                <a:srgbClr val="9C8713"/>
              </a:solidFill>
              <a:latin typeface="Times New Roman"/>
              <a:cs typeface="Times New Roman"/>
            </a:endParaRPr>
          </a:p>
          <a:p>
            <a:r>
              <a:rPr lang="nl">
                <a:solidFill>
                  <a:srgbClr val="9C8713"/>
                </a:solidFill>
                <a:latin typeface="Aptos"/>
                <a:cs typeface="Times New Roman"/>
              </a:rPr>
              <a:t>Vind je de plannen van Luca en Imane realistisch? Of net niet? Waarom wel, waarom niet? Kan je mensen die op scheiden staan opnieuw samen krijgen door jezelf te laten verdwijnen / weg te lopen? Kan je een opa wiens geheugen niet helemaal oké is opnieuw leren zaken te herinneren / zelfstandig te laten wonen? Welk plan vind je het meest realistisch? Waarom precies dit plan? Mocht jij je in de situatie van Luca / Imane bevinden, welk plan zou jij dan bedenken? Waarom precies dit plan?</a:t>
            </a:r>
            <a:endParaRPr lang="en-US">
              <a:solidFill>
                <a:srgbClr val="9C8713"/>
              </a:solidFill>
              <a:highlight>
                <a:srgbClr val="C6C6C6"/>
              </a:highlight>
              <a:latin typeface="Aptos"/>
              <a:cs typeface="Times New Roman"/>
            </a:endParaRPr>
          </a:p>
          <a:p>
            <a:pPr marL="285750" indent="-285750">
              <a:buFont typeface="Calibri"/>
              <a:buChar char="-"/>
            </a:pPr>
            <a:endParaRPr lang="en-US" dirty="0">
              <a:solidFill>
                <a:srgbClr val="9C8713"/>
              </a:solidFill>
              <a:latin typeface="Aptos"/>
              <a:cs typeface="Times New Roman"/>
            </a:endParaRPr>
          </a:p>
          <a:p>
            <a:r>
              <a:rPr lang="en-US" b="1">
                <a:solidFill>
                  <a:srgbClr val="9C8713"/>
                </a:solidFill>
                <a:latin typeface="Aptos"/>
                <a:cs typeface="Times New Roman"/>
              </a:rPr>
              <a:t>Groep 5 – Lily</a:t>
            </a:r>
            <a:endParaRPr lang="en-US" dirty="0">
              <a:solidFill>
                <a:srgbClr val="9C8713"/>
              </a:solidFill>
              <a:latin typeface="Aptos"/>
              <a:cs typeface="Times New Roman"/>
            </a:endParaRPr>
          </a:p>
          <a:p>
            <a:r>
              <a:rPr lang="en-US" dirty="0">
                <a:solidFill>
                  <a:srgbClr val="9C8713"/>
                </a:solidFill>
                <a:latin typeface="Aptos"/>
                <a:cs typeface="Times New Roman"/>
              </a:rPr>
              <a:t>Is de </a:t>
            </a:r>
            <a:r>
              <a:rPr lang="en-US" dirty="0" err="1">
                <a:solidFill>
                  <a:srgbClr val="9C8713"/>
                </a:solidFill>
                <a:latin typeface="Aptos"/>
                <a:cs typeface="Times New Roman"/>
              </a:rPr>
              <a:t>klimaatverandering</a:t>
            </a:r>
            <a:r>
              <a:rPr lang="en-US" dirty="0">
                <a:solidFill>
                  <a:srgbClr val="9C8713"/>
                </a:solidFill>
                <a:latin typeface="Aptos"/>
                <a:cs typeface="Times New Roman"/>
              </a:rPr>
              <a:t> het </a:t>
            </a:r>
            <a:r>
              <a:rPr lang="en-US" dirty="0" err="1">
                <a:solidFill>
                  <a:srgbClr val="9C8713"/>
                </a:solidFill>
                <a:latin typeface="Aptos"/>
                <a:cs typeface="Times New Roman"/>
              </a:rPr>
              <a:t>enige</a:t>
            </a:r>
            <a:r>
              <a:rPr lang="en-US" dirty="0">
                <a:solidFill>
                  <a:srgbClr val="9C8713"/>
                </a:solidFill>
                <a:latin typeface="Aptos"/>
                <a:cs typeface="Times New Roman"/>
              </a:rPr>
              <a:t> </a:t>
            </a:r>
            <a:r>
              <a:rPr lang="en-US" dirty="0" err="1">
                <a:solidFill>
                  <a:srgbClr val="9C8713"/>
                </a:solidFill>
                <a:latin typeface="Aptos"/>
                <a:cs typeface="Times New Roman"/>
              </a:rPr>
              <a:t>waarvoor</a:t>
            </a:r>
            <a:r>
              <a:rPr lang="en-US" dirty="0">
                <a:solidFill>
                  <a:srgbClr val="9C8713"/>
                </a:solidFill>
                <a:latin typeface="Aptos"/>
                <a:cs typeface="Times New Roman"/>
              </a:rPr>
              <a:t> de </a:t>
            </a:r>
            <a:r>
              <a:rPr lang="en-US" dirty="0" err="1">
                <a:solidFill>
                  <a:srgbClr val="9C8713"/>
                </a:solidFill>
                <a:latin typeface="Aptos"/>
                <a:cs typeface="Times New Roman"/>
              </a:rPr>
              <a:t>schrijver</a:t>
            </a:r>
            <a:r>
              <a:rPr lang="en-US" dirty="0">
                <a:solidFill>
                  <a:srgbClr val="9C8713"/>
                </a:solidFill>
                <a:latin typeface="Aptos"/>
                <a:cs typeface="Times New Roman"/>
              </a:rPr>
              <a:t> het </a:t>
            </a:r>
            <a:r>
              <a:rPr lang="en-US" dirty="0" err="1">
                <a:solidFill>
                  <a:srgbClr val="9C8713"/>
                </a:solidFill>
                <a:latin typeface="Aptos"/>
                <a:cs typeface="Times New Roman"/>
              </a:rPr>
              <a:t>wil</a:t>
            </a:r>
            <a:r>
              <a:rPr lang="en-US" dirty="0">
                <a:solidFill>
                  <a:srgbClr val="9C8713"/>
                </a:solidFill>
                <a:latin typeface="Aptos"/>
                <a:cs typeface="Times New Roman"/>
              </a:rPr>
              <a:t> </a:t>
            </a:r>
            <a:r>
              <a:rPr lang="en-US" dirty="0" err="1">
                <a:solidFill>
                  <a:srgbClr val="9C8713"/>
                </a:solidFill>
                <a:latin typeface="Aptos"/>
                <a:cs typeface="Times New Roman"/>
              </a:rPr>
              <a:t>hebben</a:t>
            </a:r>
            <a:r>
              <a:rPr lang="en-US" dirty="0">
                <a:solidFill>
                  <a:srgbClr val="9C8713"/>
                </a:solidFill>
                <a:latin typeface="Aptos"/>
                <a:cs typeface="Times New Roman"/>
              </a:rPr>
              <a:t>? Hij </a:t>
            </a:r>
            <a:r>
              <a:rPr lang="en-US" dirty="0" err="1">
                <a:solidFill>
                  <a:srgbClr val="9C8713"/>
                </a:solidFill>
                <a:latin typeface="Aptos"/>
                <a:cs typeface="Times New Roman"/>
              </a:rPr>
              <a:t>verwijst</a:t>
            </a:r>
            <a:r>
              <a:rPr lang="en-US" dirty="0">
                <a:solidFill>
                  <a:srgbClr val="9C8713"/>
                </a:solidFill>
                <a:latin typeface="Aptos"/>
                <a:cs typeface="Times New Roman"/>
              </a:rPr>
              <a:t> </a:t>
            </a:r>
            <a:r>
              <a:rPr lang="en-US" dirty="0" err="1">
                <a:solidFill>
                  <a:srgbClr val="9C8713"/>
                </a:solidFill>
                <a:latin typeface="Aptos"/>
                <a:cs typeface="Times New Roman"/>
              </a:rPr>
              <a:t>ook</a:t>
            </a:r>
            <a:r>
              <a:rPr lang="en-US" dirty="0">
                <a:solidFill>
                  <a:srgbClr val="9C8713"/>
                </a:solidFill>
                <a:latin typeface="Aptos"/>
                <a:cs typeface="Times New Roman"/>
              </a:rPr>
              <a:t> </a:t>
            </a:r>
            <a:r>
              <a:rPr lang="en-US" dirty="0" err="1">
                <a:solidFill>
                  <a:srgbClr val="9C8713"/>
                </a:solidFill>
                <a:latin typeface="Aptos"/>
                <a:cs typeface="Times New Roman"/>
              </a:rPr>
              <a:t>naar</a:t>
            </a:r>
            <a:r>
              <a:rPr lang="en-US" dirty="0">
                <a:solidFill>
                  <a:srgbClr val="9C8713"/>
                </a:solidFill>
                <a:latin typeface="Aptos"/>
                <a:cs typeface="Times New Roman"/>
              </a:rPr>
              <a:t> </a:t>
            </a:r>
            <a:r>
              <a:rPr lang="en-US" dirty="0" err="1">
                <a:solidFill>
                  <a:srgbClr val="9C8713"/>
                </a:solidFill>
                <a:latin typeface="Aptos"/>
                <a:cs typeface="Times New Roman"/>
              </a:rPr>
              <a:t>politieke</a:t>
            </a:r>
            <a:r>
              <a:rPr lang="en-US" dirty="0">
                <a:solidFill>
                  <a:srgbClr val="9C8713"/>
                </a:solidFill>
                <a:latin typeface="Aptos"/>
                <a:cs typeface="Times New Roman"/>
              </a:rPr>
              <a:t> </a:t>
            </a:r>
            <a:r>
              <a:rPr lang="en-US" dirty="0" err="1">
                <a:solidFill>
                  <a:srgbClr val="9C8713"/>
                </a:solidFill>
                <a:latin typeface="Aptos"/>
                <a:cs typeface="Times New Roman"/>
              </a:rPr>
              <a:t>mistoestanden</a:t>
            </a:r>
            <a:r>
              <a:rPr lang="en-US" dirty="0">
                <a:solidFill>
                  <a:srgbClr val="9C8713"/>
                </a:solidFill>
                <a:latin typeface="Aptos"/>
                <a:cs typeface="Times New Roman"/>
              </a:rPr>
              <a:t> </a:t>
            </a:r>
            <a:r>
              <a:rPr lang="en-US" dirty="0" err="1">
                <a:solidFill>
                  <a:srgbClr val="9C8713"/>
                </a:solidFill>
                <a:latin typeface="Aptos"/>
                <a:cs typeface="Times New Roman"/>
              </a:rPr>
              <a:t>en</a:t>
            </a:r>
            <a:r>
              <a:rPr lang="en-US" dirty="0">
                <a:solidFill>
                  <a:srgbClr val="9C8713"/>
                </a:solidFill>
                <a:latin typeface="Aptos"/>
                <a:cs typeface="Times New Roman"/>
              </a:rPr>
              <a:t> </a:t>
            </a:r>
            <a:r>
              <a:rPr lang="en-US" dirty="0" err="1">
                <a:solidFill>
                  <a:srgbClr val="9C8713"/>
                </a:solidFill>
                <a:latin typeface="Aptos"/>
                <a:cs typeface="Times New Roman"/>
              </a:rPr>
              <a:t>verwikkelingen</a:t>
            </a:r>
            <a:r>
              <a:rPr lang="en-US" dirty="0">
                <a:solidFill>
                  <a:srgbClr val="9C8713"/>
                </a:solidFill>
                <a:latin typeface="Aptos"/>
                <a:cs typeface="Times New Roman"/>
              </a:rPr>
              <a:t> in de </a:t>
            </a:r>
            <a:r>
              <a:rPr lang="en-US" dirty="0" err="1">
                <a:solidFill>
                  <a:srgbClr val="9C8713"/>
                </a:solidFill>
                <a:latin typeface="Aptos"/>
                <a:cs typeface="Times New Roman"/>
              </a:rPr>
              <a:t>wereld</a:t>
            </a:r>
            <a:r>
              <a:rPr lang="en-US" dirty="0">
                <a:solidFill>
                  <a:srgbClr val="9C8713"/>
                </a:solidFill>
                <a:latin typeface="Aptos"/>
                <a:cs typeface="Times New Roman"/>
              </a:rPr>
              <a:t>. Als ze met de Black Blob over de </a:t>
            </a:r>
            <a:r>
              <a:rPr lang="en-US" dirty="0" err="1">
                <a:solidFill>
                  <a:srgbClr val="9C8713"/>
                </a:solidFill>
                <a:latin typeface="Aptos"/>
                <a:cs typeface="Times New Roman"/>
              </a:rPr>
              <a:t>aarde</a:t>
            </a:r>
            <a:r>
              <a:rPr lang="en-US" dirty="0">
                <a:solidFill>
                  <a:srgbClr val="9C8713"/>
                </a:solidFill>
                <a:latin typeface="Aptos"/>
                <a:cs typeface="Times New Roman"/>
              </a:rPr>
              <a:t> </a:t>
            </a:r>
            <a:r>
              <a:rPr lang="en-US" dirty="0" err="1">
                <a:solidFill>
                  <a:srgbClr val="9C8713"/>
                </a:solidFill>
                <a:latin typeface="Aptos"/>
                <a:cs typeface="Times New Roman"/>
              </a:rPr>
              <a:t>vliegen</a:t>
            </a:r>
            <a:r>
              <a:rPr lang="en-US" dirty="0">
                <a:solidFill>
                  <a:srgbClr val="9C8713"/>
                </a:solidFill>
                <a:latin typeface="Aptos"/>
                <a:cs typeface="Times New Roman"/>
              </a:rPr>
              <a:t> </a:t>
            </a:r>
            <a:r>
              <a:rPr lang="en-US" dirty="0" err="1">
                <a:solidFill>
                  <a:srgbClr val="9C8713"/>
                </a:solidFill>
                <a:latin typeface="Aptos"/>
                <a:cs typeface="Times New Roman"/>
              </a:rPr>
              <a:t>zien</a:t>
            </a:r>
            <a:r>
              <a:rPr lang="en-US" dirty="0">
                <a:solidFill>
                  <a:srgbClr val="9C8713"/>
                </a:solidFill>
                <a:latin typeface="Aptos"/>
                <a:cs typeface="Times New Roman"/>
              </a:rPr>
              <a:t> ze </a:t>
            </a:r>
            <a:r>
              <a:rPr lang="en-US" dirty="0" err="1">
                <a:solidFill>
                  <a:srgbClr val="9C8713"/>
                </a:solidFill>
                <a:latin typeface="Aptos"/>
                <a:cs typeface="Times New Roman"/>
              </a:rPr>
              <a:t>overal</a:t>
            </a:r>
            <a:r>
              <a:rPr lang="en-US" dirty="0">
                <a:solidFill>
                  <a:srgbClr val="9C8713"/>
                </a:solidFill>
                <a:latin typeface="Aptos"/>
                <a:cs typeface="Times New Roman"/>
              </a:rPr>
              <a:t> </a:t>
            </a:r>
            <a:r>
              <a:rPr lang="en-US" dirty="0" err="1">
                <a:solidFill>
                  <a:srgbClr val="9C8713"/>
                </a:solidFill>
                <a:latin typeface="Aptos"/>
                <a:cs typeface="Times New Roman"/>
              </a:rPr>
              <a:t>verwoesting</a:t>
            </a:r>
            <a:r>
              <a:rPr lang="en-US" dirty="0">
                <a:solidFill>
                  <a:srgbClr val="9C8713"/>
                </a:solidFill>
                <a:latin typeface="Aptos"/>
                <a:cs typeface="Times New Roman"/>
              </a:rPr>
              <a:t> </a:t>
            </a:r>
            <a:r>
              <a:rPr lang="en-US" dirty="0" err="1">
                <a:solidFill>
                  <a:srgbClr val="9C8713"/>
                </a:solidFill>
                <a:latin typeface="Aptos"/>
                <a:cs typeface="Times New Roman"/>
              </a:rPr>
              <a:t>en</a:t>
            </a:r>
            <a:r>
              <a:rPr lang="en-US" dirty="0">
                <a:solidFill>
                  <a:srgbClr val="9C8713"/>
                </a:solidFill>
                <a:latin typeface="Aptos"/>
                <a:cs typeface="Times New Roman"/>
              </a:rPr>
              <a:t> chaos. De </a:t>
            </a:r>
            <a:r>
              <a:rPr lang="en-US" dirty="0" err="1">
                <a:solidFill>
                  <a:srgbClr val="9C8713"/>
                </a:solidFill>
                <a:latin typeface="Aptos"/>
                <a:cs typeface="Times New Roman"/>
              </a:rPr>
              <a:t>gevolgen</a:t>
            </a:r>
            <a:r>
              <a:rPr lang="en-US" dirty="0">
                <a:solidFill>
                  <a:srgbClr val="9C8713"/>
                </a:solidFill>
                <a:latin typeface="Aptos"/>
                <a:cs typeface="Times New Roman"/>
              </a:rPr>
              <a:t> van </a:t>
            </a:r>
            <a:r>
              <a:rPr lang="en-US" dirty="0" err="1">
                <a:solidFill>
                  <a:srgbClr val="9C8713"/>
                </a:solidFill>
                <a:latin typeface="Aptos"/>
                <a:cs typeface="Times New Roman"/>
              </a:rPr>
              <a:t>oorlog</a:t>
            </a:r>
            <a:r>
              <a:rPr lang="en-US" dirty="0">
                <a:solidFill>
                  <a:srgbClr val="9C8713"/>
                </a:solidFill>
                <a:latin typeface="Aptos"/>
                <a:cs typeface="Times New Roman"/>
              </a:rPr>
              <a:t> (p165) </a:t>
            </a:r>
            <a:r>
              <a:rPr lang="en-US" dirty="0" err="1">
                <a:solidFill>
                  <a:srgbClr val="9C8713"/>
                </a:solidFill>
                <a:latin typeface="Aptos"/>
                <a:cs typeface="Times New Roman"/>
              </a:rPr>
              <a:t>en</a:t>
            </a:r>
            <a:r>
              <a:rPr lang="en-US" dirty="0">
                <a:solidFill>
                  <a:srgbClr val="9C8713"/>
                </a:solidFill>
                <a:latin typeface="Aptos"/>
                <a:cs typeface="Times New Roman"/>
              </a:rPr>
              <a:t> de </a:t>
            </a:r>
            <a:r>
              <a:rPr lang="en-US" dirty="0" err="1">
                <a:solidFill>
                  <a:srgbClr val="9C8713"/>
                </a:solidFill>
                <a:latin typeface="Aptos"/>
                <a:cs typeface="Times New Roman"/>
              </a:rPr>
              <a:t>klimaatverandering</a:t>
            </a:r>
            <a:r>
              <a:rPr lang="en-US" dirty="0">
                <a:solidFill>
                  <a:srgbClr val="9C8713"/>
                </a:solidFill>
                <a:latin typeface="Aptos"/>
                <a:cs typeface="Times New Roman"/>
              </a:rPr>
              <a:t>, (p.22 – p.281). En </a:t>
            </a:r>
            <a:r>
              <a:rPr lang="en-US" dirty="0" err="1">
                <a:solidFill>
                  <a:srgbClr val="9C8713"/>
                </a:solidFill>
                <a:latin typeface="Aptos"/>
                <a:cs typeface="Times New Roman"/>
              </a:rPr>
              <a:t>ook</a:t>
            </a:r>
            <a:r>
              <a:rPr lang="en-US" dirty="0">
                <a:solidFill>
                  <a:srgbClr val="9C8713"/>
                </a:solidFill>
                <a:latin typeface="Aptos"/>
                <a:cs typeface="Times New Roman"/>
              </a:rPr>
              <a:t> </a:t>
            </a:r>
            <a:r>
              <a:rPr lang="en-US" dirty="0" err="1">
                <a:solidFill>
                  <a:srgbClr val="9C8713"/>
                </a:solidFill>
                <a:latin typeface="Aptos"/>
                <a:cs typeface="Times New Roman"/>
              </a:rPr>
              <a:t>muren</a:t>
            </a:r>
            <a:r>
              <a:rPr lang="en-US" dirty="0">
                <a:solidFill>
                  <a:srgbClr val="9C8713"/>
                </a:solidFill>
                <a:latin typeface="Aptos"/>
                <a:cs typeface="Times New Roman"/>
              </a:rPr>
              <a:t> om </a:t>
            </a:r>
            <a:r>
              <a:rPr lang="en-US" dirty="0" err="1">
                <a:solidFill>
                  <a:srgbClr val="9C8713"/>
                </a:solidFill>
                <a:latin typeface="Aptos"/>
                <a:cs typeface="Times New Roman"/>
              </a:rPr>
              <a:t>vluchtelingen</a:t>
            </a:r>
            <a:r>
              <a:rPr lang="en-US" dirty="0">
                <a:solidFill>
                  <a:srgbClr val="9C8713"/>
                </a:solidFill>
                <a:latin typeface="Aptos"/>
                <a:cs typeface="Times New Roman"/>
              </a:rPr>
              <a:t> </a:t>
            </a:r>
            <a:r>
              <a:rPr lang="en-US" dirty="0" err="1">
                <a:solidFill>
                  <a:srgbClr val="9C8713"/>
                </a:solidFill>
                <a:latin typeface="Aptos"/>
                <a:cs typeface="Times New Roman"/>
              </a:rPr>
              <a:t>tegen</a:t>
            </a:r>
            <a:r>
              <a:rPr lang="en-US" dirty="0">
                <a:solidFill>
                  <a:srgbClr val="9C8713"/>
                </a:solidFill>
                <a:latin typeface="Aptos"/>
                <a:cs typeface="Times New Roman"/>
              </a:rPr>
              <a:t> </a:t>
            </a:r>
            <a:r>
              <a:rPr lang="en-US" dirty="0" err="1">
                <a:solidFill>
                  <a:srgbClr val="9C8713"/>
                </a:solidFill>
                <a:latin typeface="Aptos"/>
                <a:cs typeface="Times New Roman"/>
              </a:rPr>
              <a:t>te</a:t>
            </a:r>
            <a:r>
              <a:rPr lang="en-US" dirty="0">
                <a:solidFill>
                  <a:srgbClr val="9C8713"/>
                </a:solidFill>
                <a:latin typeface="Aptos"/>
                <a:cs typeface="Times New Roman"/>
              </a:rPr>
              <a:t> </a:t>
            </a:r>
            <a:r>
              <a:rPr lang="en-US" dirty="0" err="1">
                <a:solidFill>
                  <a:srgbClr val="9C8713"/>
                </a:solidFill>
                <a:latin typeface="Aptos"/>
                <a:cs typeface="Times New Roman"/>
              </a:rPr>
              <a:t>houden</a:t>
            </a:r>
            <a:r>
              <a:rPr lang="en-US" dirty="0">
                <a:solidFill>
                  <a:srgbClr val="9C8713"/>
                </a:solidFill>
                <a:latin typeface="Aptos"/>
                <a:cs typeface="Times New Roman"/>
              </a:rPr>
              <a:t>…</a:t>
            </a:r>
            <a:r>
              <a:rPr lang="en-US" dirty="0">
                <a:solidFill>
                  <a:srgbClr val="9C8713"/>
                </a:solidFill>
                <a:latin typeface="Aptos"/>
                <a:cs typeface="Arial"/>
              </a:rPr>
              <a:t> </a:t>
            </a:r>
            <a:r>
              <a:rPr lang="en-US" dirty="0">
                <a:solidFill>
                  <a:srgbClr val="9C8713"/>
                </a:solidFill>
                <a:latin typeface="Aptos"/>
                <a:cs typeface="Times New Roman"/>
              </a:rPr>
              <a:t> (p151)</a:t>
            </a:r>
            <a:r>
              <a:rPr lang="en-US" dirty="0">
                <a:solidFill>
                  <a:srgbClr val="9C8713"/>
                </a:solidFill>
                <a:latin typeface="Aptos"/>
                <a:cs typeface="Arial"/>
              </a:rPr>
              <a:t>  </a:t>
            </a:r>
            <a:r>
              <a:rPr lang="en-US" dirty="0">
                <a:solidFill>
                  <a:srgbClr val="9C8713"/>
                </a:solidFill>
                <a:latin typeface="Aptos"/>
                <a:cs typeface="Times New Roman"/>
              </a:rPr>
              <a:t> </a:t>
            </a:r>
          </a:p>
          <a:p>
            <a:r>
              <a:rPr lang="en-US" dirty="0">
                <a:solidFill>
                  <a:srgbClr val="9C8713"/>
                </a:solidFill>
                <a:latin typeface="Aptos"/>
                <a:cs typeface="Times New Roman"/>
              </a:rPr>
              <a:t>Als je het </a:t>
            </a:r>
            <a:r>
              <a:rPr lang="en-US" dirty="0" err="1">
                <a:solidFill>
                  <a:srgbClr val="9C8713"/>
                </a:solidFill>
                <a:latin typeface="Aptos"/>
                <a:cs typeface="Times New Roman"/>
              </a:rPr>
              <a:t>nieuws</a:t>
            </a:r>
            <a:r>
              <a:rPr lang="en-US" dirty="0">
                <a:solidFill>
                  <a:srgbClr val="9C8713"/>
                </a:solidFill>
                <a:latin typeface="Aptos"/>
                <a:cs typeface="Times New Roman"/>
              </a:rPr>
              <a:t> </a:t>
            </a:r>
            <a:r>
              <a:rPr lang="en-US" dirty="0" err="1">
                <a:solidFill>
                  <a:srgbClr val="9C8713"/>
                </a:solidFill>
                <a:latin typeface="Aptos"/>
                <a:cs typeface="Times New Roman"/>
              </a:rPr>
              <a:t>volgt</a:t>
            </a:r>
            <a:r>
              <a:rPr lang="en-US" dirty="0">
                <a:solidFill>
                  <a:srgbClr val="9C8713"/>
                </a:solidFill>
                <a:latin typeface="Aptos"/>
                <a:cs typeface="Times New Roman"/>
              </a:rPr>
              <a:t>, </a:t>
            </a:r>
            <a:r>
              <a:rPr lang="en-US" dirty="0" err="1">
                <a:solidFill>
                  <a:srgbClr val="9C8713"/>
                </a:solidFill>
                <a:latin typeface="Aptos"/>
                <a:cs typeface="Times New Roman"/>
              </a:rPr>
              <a:t>weet</a:t>
            </a:r>
            <a:r>
              <a:rPr lang="en-US" dirty="0">
                <a:solidFill>
                  <a:srgbClr val="9C8713"/>
                </a:solidFill>
                <a:latin typeface="Aptos"/>
                <a:cs typeface="Times New Roman"/>
              </a:rPr>
              <a:t> je </a:t>
            </a:r>
            <a:r>
              <a:rPr lang="en-US" dirty="0" err="1">
                <a:solidFill>
                  <a:srgbClr val="9C8713"/>
                </a:solidFill>
                <a:latin typeface="Aptos"/>
                <a:cs typeface="Times New Roman"/>
              </a:rPr>
              <a:t>dat</a:t>
            </a:r>
            <a:r>
              <a:rPr lang="en-US" dirty="0">
                <a:solidFill>
                  <a:srgbClr val="9C8713"/>
                </a:solidFill>
                <a:latin typeface="Aptos"/>
                <a:cs typeface="Times New Roman"/>
              </a:rPr>
              <a:t> </a:t>
            </a:r>
            <a:r>
              <a:rPr lang="en-US" dirty="0" err="1">
                <a:solidFill>
                  <a:srgbClr val="9C8713"/>
                </a:solidFill>
                <a:latin typeface="Aptos"/>
                <a:cs typeface="Times New Roman"/>
              </a:rPr>
              <a:t>zulke</a:t>
            </a:r>
            <a:r>
              <a:rPr lang="en-US" dirty="0">
                <a:solidFill>
                  <a:srgbClr val="9C8713"/>
                </a:solidFill>
                <a:latin typeface="Aptos"/>
                <a:cs typeface="Times New Roman"/>
              </a:rPr>
              <a:t> </a:t>
            </a:r>
            <a:r>
              <a:rPr lang="en-US" dirty="0" err="1">
                <a:solidFill>
                  <a:srgbClr val="9C8713"/>
                </a:solidFill>
                <a:latin typeface="Aptos"/>
                <a:cs typeface="Times New Roman"/>
              </a:rPr>
              <a:t>dingen</a:t>
            </a:r>
            <a:r>
              <a:rPr lang="en-US" dirty="0">
                <a:solidFill>
                  <a:srgbClr val="9C8713"/>
                </a:solidFill>
                <a:latin typeface="Aptos"/>
                <a:cs typeface="Times New Roman"/>
              </a:rPr>
              <a:t> nu </a:t>
            </a:r>
            <a:r>
              <a:rPr lang="en-US" dirty="0" err="1">
                <a:solidFill>
                  <a:srgbClr val="9C8713"/>
                </a:solidFill>
                <a:latin typeface="Aptos"/>
                <a:cs typeface="Times New Roman"/>
              </a:rPr>
              <a:t>ook</a:t>
            </a:r>
            <a:r>
              <a:rPr lang="en-US" dirty="0">
                <a:solidFill>
                  <a:srgbClr val="9C8713"/>
                </a:solidFill>
                <a:latin typeface="Aptos"/>
                <a:cs typeface="Times New Roman"/>
              </a:rPr>
              <a:t> </a:t>
            </a:r>
            <a:r>
              <a:rPr lang="en-US" dirty="0" err="1">
                <a:solidFill>
                  <a:srgbClr val="9C8713"/>
                </a:solidFill>
                <a:latin typeface="Aptos"/>
                <a:cs typeface="Times New Roman"/>
              </a:rPr>
              <a:t>gebeuren</a:t>
            </a:r>
            <a:r>
              <a:rPr lang="en-US" dirty="0">
                <a:solidFill>
                  <a:srgbClr val="9C8713"/>
                </a:solidFill>
                <a:latin typeface="Aptos"/>
                <a:cs typeface="Times New Roman"/>
              </a:rPr>
              <a:t>. </a:t>
            </a:r>
            <a:endParaRPr lang="en-US">
              <a:solidFill>
                <a:srgbClr val="9C8713"/>
              </a:solidFill>
            </a:endParaRPr>
          </a:p>
          <a:p>
            <a:endParaRPr lang="en-US" dirty="0">
              <a:cs typeface="Arial"/>
            </a:endParaRPr>
          </a:p>
        </p:txBody>
      </p:sp>
    </p:spTree>
    <p:extLst>
      <p:ext uri="{BB962C8B-B14F-4D97-AF65-F5344CB8AC3E}">
        <p14:creationId xmlns:p14="http://schemas.microsoft.com/office/powerpoint/2010/main" val="4216524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00CCB-F274-2882-A407-6B121F8B8E52}"/>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B45B8B67-8B3C-7067-BCD3-3434E83531AB}"/>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3" name="Picture 2" descr="A screen shot of a phone&#10;&#10;AI-generated content may be incorrect.">
            <a:extLst>
              <a:ext uri="{FF2B5EF4-FFF2-40B4-BE49-F238E27FC236}">
                <a16:creationId xmlns:a16="http://schemas.microsoft.com/office/drawing/2014/main" id="{EFD97425-1906-B6EC-1F0C-C2C529C91F94}"/>
              </a:ext>
            </a:extLst>
          </p:cNvPr>
          <p:cNvPicPr>
            <a:picLocks noChangeAspect="1"/>
          </p:cNvPicPr>
          <p:nvPr/>
        </p:nvPicPr>
        <p:blipFill>
          <a:blip r:embed="rId3"/>
          <a:srcRect t="48356" r="117" b="38970"/>
          <a:stretch>
            <a:fillRect/>
          </a:stretch>
        </p:blipFill>
        <p:spPr>
          <a:xfrm>
            <a:off x="-762" y="0"/>
            <a:ext cx="5213614" cy="869225"/>
          </a:xfrm>
          <a:prstGeom prst="rect">
            <a:avLst/>
          </a:prstGeom>
        </p:spPr>
      </p:pic>
      <p:sp>
        <p:nvSpPr>
          <p:cNvPr id="4" name="TextBox 3">
            <a:extLst>
              <a:ext uri="{FF2B5EF4-FFF2-40B4-BE49-F238E27FC236}">
                <a16:creationId xmlns:a16="http://schemas.microsoft.com/office/drawing/2014/main" id="{DF38DFF9-60A8-F186-56ED-D0153DE72E4F}"/>
              </a:ext>
            </a:extLst>
          </p:cNvPr>
          <p:cNvSpPr txBox="1"/>
          <p:nvPr/>
        </p:nvSpPr>
        <p:spPr>
          <a:xfrm>
            <a:off x="486229" y="1273629"/>
            <a:ext cx="10871200" cy="5816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9C8713"/>
                </a:solidFill>
                <a:latin typeface="Aptos"/>
                <a:ea typeface="Segoe UI"/>
                <a:cs typeface="Segoe UI"/>
              </a:rPr>
              <a:t>Groep 1 – Op de vriendschap</a:t>
            </a:r>
            <a:endParaRPr lang="nl-NL" b="1" dirty="0">
              <a:solidFill>
                <a:srgbClr val="9C8713"/>
              </a:solidFill>
              <a:latin typeface="Aptos"/>
              <a:ea typeface="Segoe UI"/>
              <a:cs typeface="Segoe UI"/>
            </a:endParaRPr>
          </a:p>
          <a:p>
            <a:r>
              <a:rPr lang="nl-NL">
                <a:solidFill>
                  <a:srgbClr val="9C8713"/>
                </a:solidFill>
                <a:latin typeface="Aptos"/>
                <a:ea typeface="Segoe UI"/>
                <a:cs typeface="Segoe UI"/>
              </a:rPr>
              <a:t>Schildpad, eekhoorn, muis en roodborstje</a:t>
            </a:r>
            <a:r>
              <a:rPr dirty="0">
                <a:solidFill>
                  <a:srgbClr val="9C8713"/>
                </a:solidFill>
                <a:latin typeface="Aptos"/>
                <a:ea typeface="Times New Roman"/>
                <a:cs typeface="Times New Roman"/>
              </a:rPr>
              <a:t> </a:t>
            </a:r>
            <a:endParaRPr lang="en-US">
              <a:solidFill>
                <a:srgbClr val="9C8713"/>
              </a:solidFill>
              <a:latin typeface="Aptos"/>
              <a:ea typeface="Times New Roman"/>
              <a:cs typeface="Times New Roman"/>
            </a:endParaRPr>
          </a:p>
          <a:p>
            <a:pPr rtl="0"/>
            <a:r>
              <a:rPr lang="nl-NL">
                <a:solidFill>
                  <a:srgbClr val="9C8713"/>
                </a:solidFill>
                <a:latin typeface="Aptos"/>
                <a:ea typeface="Segoe UI"/>
                <a:cs typeface="Segoe UI"/>
              </a:rPr>
              <a:t>In dit verhaal komen een schildpad, eekhoorn, muizen en roodborstjes voor. Laat foto’s van deze dieren zien (zie bijlage 1).</a:t>
            </a:r>
            <a:r>
              <a:rPr dirty="0">
                <a:solidFill>
                  <a:srgbClr val="9C8713"/>
                </a:solidFill>
                <a:latin typeface="Aptos"/>
                <a:ea typeface="Times New Roman"/>
                <a:cs typeface="Times New Roman"/>
              </a:rPr>
              <a:t> </a:t>
            </a:r>
          </a:p>
          <a:p>
            <a:pPr marL="285750" indent="-285750">
              <a:buFont typeface="Calibri"/>
              <a:buChar char="-"/>
            </a:pPr>
            <a:r>
              <a:rPr lang="nl-NL">
                <a:solidFill>
                  <a:srgbClr val="9C8713"/>
                </a:solidFill>
                <a:latin typeface="Aptos"/>
                <a:ea typeface="Segoe UI"/>
                <a:cs typeface="Segoe UI"/>
              </a:rPr>
              <a:t>Welk dier heeft een grote pluimstaart? Wie heeft er wel eens een eekhoorn gezien? Waar? </a:t>
            </a:r>
            <a:r>
              <a:rPr dirty="0">
                <a:solidFill>
                  <a:srgbClr val="9C8713"/>
                </a:solidFill>
                <a:latin typeface="Aptos"/>
                <a:ea typeface="Times New Roman"/>
                <a:cs typeface="Times New Roman"/>
              </a:rPr>
              <a:t> </a:t>
            </a:r>
            <a:endParaRPr lang="nl-NL" dirty="0">
              <a:solidFill>
                <a:srgbClr val="9C8713"/>
              </a:solidFill>
              <a:latin typeface="Aptos"/>
              <a:ea typeface="Times New Roman"/>
              <a:cs typeface="Times New Roman"/>
            </a:endParaRPr>
          </a:p>
          <a:p>
            <a:pPr marL="285750" indent="-285750">
              <a:buFont typeface="Calibri"/>
              <a:buChar char="-"/>
            </a:pPr>
            <a:r>
              <a:rPr lang="nl-NL">
                <a:solidFill>
                  <a:srgbClr val="9C8713"/>
                </a:solidFill>
                <a:latin typeface="Aptos"/>
                <a:ea typeface="Segoe UI"/>
                <a:cs typeface="Segoe UI"/>
              </a:rPr>
              <a:t>Welk dier is klein en heeft een spitse snuit? Wie heeft er wel eens een muis gezien? Waar?</a:t>
            </a:r>
            <a:r>
              <a:rPr dirty="0">
                <a:solidFill>
                  <a:srgbClr val="9C8713"/>
                </a:solidFill>
                <a:latin typeface="Aptos"/>
                <a:ea typeface="Times New Roman"/>
                <a:cs typeface="Times New Roman"/>
              </a:rPr>
              <a:t> </a:t>
            </a:r>
            <a:endParaRPr lang="nl-NL" dirty="0">
              <a:solidFill>
                <a:srgbClr val="000000"/>
              </a:solidFill>
              <a:latin typeface="Aptos"/>
              <a:ea typeface="Times New Roman"/>
              <a:cs typeface="Segoe UI"/>
            </a:endParaRPr>
          </a:p>
          <a:p>
            <a:pPr marL="285750" indent="-285750">
              <a:buFont typeface="Calibri"/>
              <a:buChar char="-"/>
            </a:pPr>
            <a:r>
              <a:rPr lang="nl-NL">
                <a:solidFill>
                  <a:srgbClr val="9C8713"/>
                </a:solidFill>
                <a:latin typeface="Aptos"/>
                <a:ea typeface="Segoe UI"/>
                <a:cs typeface="Segoe UI"/>
              </a:rPr>
              <a:t>Welk dier heeft een dik, hard schild op zijn rug? Wie heeft er wel eens een schildpad gezien? Waar?</a:t>
            </a:r>
            <a:r>
              <a:rPr>
                <a:solidFill>
                  <a:srgbClr val="9C8713"/>
                </a:solidFill>
                <a:latin typeface="Aptos"/>
                <a:ea typeface="Times New Roman"/>
                <a:cs typeface="Times New Roman"/>
              </a:rPr>
              <a:t> </a:t>
            </a:r>
            <a:endParaRPr lang="en-US">
              <a:solidFill>
                <a:srgbClr val="9C8713"/>
              </a:solidFill>
              <a:highlight>
                <a:srgbClr val="C6C6C6"/>
              </a:highlight>
              <a:latin typeface="Aptos"/>
              <a:cs typeface="Times New Roman"/>
            </a:endParaRPr>
          </a:p>
          <a:p>
            <a:pPr marL="285750" indent="-285750">
              <a:buFont typeface="Calibri"/>
              <a:buChar char="-"/>
            </a:pPr>
            <a:r>
              <a:rPr lang="nl-NL">
                <a:solidFill>
                  <a:srgbClr val="9C8713"/>
                </a:solidFill>
                <a:latin typeface="Aptos"/>
                <a:cs typeface="Times New Roman"/>
              </a:rPr>
              <a:t>Welk dier is klein en heeft een rode buik? Wie heeft er wel eens een roodborstje gezien? Waar?</a:t>
            </a:r>
            <a:endParaRPr lang="en-US">
              <a:solidFill>
                <a:srgbClr val="9C8713"/>
              </a:solidFill>
              <a:highlight>
                <a:srgbClr val="C6C6C6"/>
              </a:highlight>
              <a:latin typeface="Aptos"/>
              <a:cs typeface="Times New Roman"/>
            </a:endParaRPr>
          </a:p>
          <a:p>
            <a:endParaRPr lang="en-US" sz="1200" dirty="0">
              <a:solidFill>
                <a:srgbClr val="000000"/>
              </a:solidFill>
              <a:highlight>
                <a:srgbClr val="C6C6C6"/>
              </a:highlight>
              <a:latin typeface="Times New Roman"/>
              <a:cs typeface="Times New Roman"/>
            </a:endParaRPr>
          </a:p>
          <a:p>
            <a:endParaRPr lang="en-US" dirty="0">
              <a:solidFill>
                <a:srgbClr val="9C8713"/>
              </a:solidFill>
              <a:latin typeface="Aptos"/>
              <a:cs typeface="Times New Roman"/>
            </a:endParaRPr>
          </a:p>
          <a:p>
            <a:r>
              <a:rPr lang="en-US" b="1">
                <a:solidFill>
                  <a:srgbClr val="9C8713"/>
                </a:solidFill>
                <a:latin typeface="Aptos"/>
                <a:cs typeface="Times New Roman"/>
              </a:rPr>
              <a:t>Groep 5 – Patina </a:t>
            </a:r>
            <a:endParaRPr lang="en-US" dirty="0">
              <a:solidFill>
                <a:srgbClr val="9C8713"/>
              </a:solidFill>
              <a:latin typeface="Aptos"/>
              <a:cs typeface="Times New Roman"/>
            </a:endParaRPr>
          </a:p>
          <a:p>
            <a:r>
              <a:rPr lang="en-US" dirty="0">
                <a:solidFill>
                  <a:srgbClr val="9C8713"/>
                </a:solidFill>
                <a:latin typeface="Aptos"/>
                <a:cs typeface="Times New Roman"/>
              </a:rPr>
              <a:t>Het </a:t>
            </a:r>
            <a:r>
              <a:rPr lang="en-US" dirty="0" err="1">
                <a:solidFill>
                  <a:srgbClr val="9C8713"/>
                </a:solidFill>
                <a:latin typeface="Aptos"/>
                <a:cs typeface="Times New Roman"/>
              </a:rPr>
              <a:t>boek</a:t>
            </a:r>
            <a:r>
              <a:rPr lang="en-US" dirty="0">
                <a:solidFill>
                  <a:srgbClr val="9C8713"/>
                </a:solidFill>
                <a:latin typeface="Aptos"/>
                <a:cs typeface="Times New Roman"/>
              </a:rPr>
              <a:t> is </a:t>
            </a:r>
            <a:r>
              <a:rPr lang="en-US" dirty="0" err="1">
                <a:solidFill>
                  <a:srgbClr val="9C8713"/>
                </a:solidFill>
                <a:latin typeface="Aptos"/>
                <a:cs typeface="Times New Roman"/>
              </a:rPr>
              <a:t>geschreven</a:t>
            </a:r>
            <a:r>
              <a:rPr lang="en-US" dirty="0">
                <a:solidFill>
                  <a:srgbClr val="9C8713"/>
                </a:solidFill>
                <a:latin typeface="Aptos"/>
                <a:cs typeface="Times New Roman"/>
              </a:rPr>
              <a:t> in </a:t>
            </a:r>
            <a:r>
              <a:rPr lang="en-US" dirty="0" err="1">
                <a:solidFill>
                  <a:srgbClr val="9C8713"/>
                </a:solidFill>
                <a:latin typeface="Aptos"/>
                <a:cs typeface="Times New Roman"/>
              </a:rPr>
              <a:t>een</a:t>
            </a:r>
            <a:r>
              <a:rPr lang="en-US" dirty="0">
                <a:solidFill>
                  <a:srgbClr val="9C8713"/>
                </a:solidFill>
                <a:latin typeface="Aptos"/>
                <a:cs typeface="Times New Roman"/>
              </a:rPr>
              <a:t> </a:t>
            </a:r>
            <a:r>
              <a:rPr lang="en-US" dirty="0" err="1">
                <a:solidFill>
                  <a:srgbClr val="9C8713"/>
                </a:solidFill>
                <a:latin typeface="Aptos"/>
                <a:cs typeface="Times New Roman"/>
              </a:rPr>
              <a:t>vlotte</a:t>
            </a:r>
            <a:r>
              <a:rPr lang="en-US" dirty="0">
                <a:solidFill>
                  <a:srgbClr val="9C8713"/>
                </a:solidFill>
                <a:latin typeface="Aptos"/>
                <a:cs typeface="Times New Roman"/>
              </a:rPr>
              <a:t> </a:t>
            </a:r>
            <a:r>
              <a:rPr lang="en-US" dirty="0" err="1">
                <a:solidFill>
                  <a:srgbClr val="9C8713"/>
                </a:solidFill>
                <a:latin typeface="Aptos"/>
                <a:cs typeface="Times New Roman"/>
              </a:rPr>
              <a:t>stijl</a:t>
            </a:r>
            <a:r>
              <a:rPr lang="en-US" dirty="0">
                <a:solidFill>
                  <a:srgbClr val="9C8713"/>
                </a:solidFill>
                <a:latin typeface="Aptos"/>
                <a:cs typeface="Times New Roman"/>
              </a:rPr>
              <a:t>. Sommige </a:t>
            </a:r>
            <a:r>
              <a:rPr lang="en-US" dirty="0" err="1">
                <a:solidFill>
                  <a:srgbClr val="9C8713"/>
                </a:solidFill>
                <a:latin typeface="Aptos"/>
                <a:cs typeface="Times New Roman"/>
              </a:rPr>
              <a:t>dingen</a:t>
            </a:r>
            <a:r>
              <a:rPr lang="en-US" dirty="0">
                <a:solidFill>
                  <a:srgbClr val="9C8713"/>
                </a:solidFill>
                <a:latin typeface="Aptos"/>
                <a:cs typeface="Times New Roman"/>
              </a:rPr>
              <a:t> </a:t>
            </a:r>
            <a:r>
              <a:rPr lang="en-US" dirty="0" err="1">
                <a:solidFill>
                  <a:srgbClr val="9C8713"/>
                </a:solidFill>
                <a:latin typeface="Aptos"/>
                <a:cs typeface="Times New Roman"/>
              </a:rPr>
              <a:t>zijn</a:t>
            </a:r>
            <a:r>
              <a:rPr lang="en-US" dirty="0">
                <a:solidFill>
                  <a:srgbClr val="9C8713"/>
                </a:solidFill>
                <a:latin typeface="Aptos"/>
                <a:cs typeface="Times New Roman"/>
              </a:rPr>
              <a:t> in het Engels </a:t>
            </a:r>
            <a:r>
              <a:rPr lang="en-US" dirty="0" err="1">
                <a:solidFill>
                  <a:srgbClr val="9C8713"/>
                </a:solidFill>
                <a:latin typeface="Aptos"/>
                <a:cs typeface="Times New Roman"/>
              </a:rPr>
              <a:t>gebleven</a:t>
            </a:r>
            <a:r>
              <a:rPr lang="en-US" dirty="0">
                <a:solidFill>
                  <a:srgbClr val="9C8713"/>
                </a:solidFill>
                <a:latin typeface="Aptos"/>
                <a:cs typeface="Times New Roman"/>
              </a:rPr>
              <a:t>, </a:t>
            </a:r>
            <a:r>
              <a:rPr lang="en-US" dirty="0" err="1">
                <a:solidFill>
                  <a:srgbClr val="9C8713"/>
                </a:solidFill>
                <a:latin typeface="Aptos"/>
                <a:cs typeface="Times New Roman"/>
              </a:rPr>
              <a:t>zoals</a:t>
            </a:r>
            <a:r>
              <a:rPr lang="en-US" dirty="0">
                <a:solidFill>
                  <a:srgbClr val="9C8713"/>
                </a:solidFill>
                <a:latin typeface="Aptos"/>
                <a:cs typeface="Times New Roman"/>
              </a:rPr>
              <a:t> </a:t>
            </a:r>
            <a:r>
              <a:rPr lang="en-US" dirty="0" err="1">
                <a:solidFill>
                  <a:srgbClr val="9C8713"/>
                </a:solidFill>
                <a:latin typeface="Aptos"/>
                <a:cs typeface="Times New Roman"/>
              </a:rPr>
              <a:t>bijvoorbeeld</a:t>
            </a:r>
            <a:r>
              <a:rPr lang="en-US" dirty="0">
                <a:solidFill>
                  <a:srgbClr val="9C8713"/>
                </a:solidFill>
                <a:latin typeface="Aptos"/>
                <a:cs typeface="Times New Roman"/>
              </a:rPr>
              <a:t> “cornrows”.  </a:t>
            </a:r>
          </a:p>
          <a:p>
            <a:pPr marL="285750" indent="-285750">
              <a:buFont typeface="Calibri"/>
              <a:buChar char="-"/>
            </a:pPr>
            <a:r>
              <a:rPr lang="en-US" dirty="0">
                <a:solidFill>
                  <a:srgbClr val="9C8713"/>
                </a:solidFill>
                <a:latin typeface="Aptos"/>
                <a:cs typeface="Times New Roman"/>
              </a:rPr>
              <a:t>Wat </a:t>
            </a:r>
            <a:r>
              <a:rPr lang="en-US" dirty="0" err="1">
                <a:solidFill>
                  <a:srgbClr val="9C8713"/>
                </a:solidFill>
                <a:latin typeface="Aptos"/>
                <a:cs typeface="Times New Roman"/>
              </a:rPr>
              <a:t>vond</a:t>
            </a:r>
            <a:r>
              <a:rPr lang="en-US" dirty="0">
                <a:solidFill>
                  <a:srgbClr val="9C8713"/>
                </a:solidFill>
                <a:latin typeface="Aptos"/>
                <a:cs typeface="Times New Roman"/>
              </a:rPr>
              <a:t> je van het </a:t>
            </a:r>
            <a:r>
              <a:rPr lang="en-US" dirty="0" err="1">
                <a:solidFill>
                  <a:srgbClr val="9C8713"/>
                </a:solidFill>
                <a:latin typeface="Aptos"/>
                <a:cs typeface="Times New Roman"/>
              </a:rPr>
              <a:t>taalgebruik</a:t>
            </a:r>
            <a:r>
              <a:rPr lang="en-US" dirty="0">
                <a:solidFill>
                  <a:srgbClr val="9C8713"/>
                </a:solidFill>
                <a:latin typeface="Aptos"/>
                <a:cs typeface="Times New Roman"/>
              </a:rPr>
              <a:t> in </a:t>
            </a:r>
            <a:r>
              <a:rPr lang="en-US" dirty="0" err="1">
                <a:solidFill>
                  <a:srgbClr val="9C8713"/>
                </a:solidFill>
                <a:latin typeface="Aptos"/>
                <a:cs typeface="Times New Roman"/>
              </a:rPr>
              <a:t>dit</a:t>
            </a:r>
            <a:r>
              <a:rPr lang="en-US" dirty="0">
                <a:solidFill>
                  <a:srgbClr val="9C8713"/>
                </a:solidFill>
                <a:latin typeface="Aptos"/>
                <a:cs typeface="Times New Roman"/>
              </a:rPr>
              <a:t> </a:t>
            </a:r>
            <a:r>
              <a:rPr lang="en-US" dirty="0" err="1">
                <a:solidFill>
                  <a:srgbClr val="9C8713"/>
                </a:solidFill>
                <a:latin typeface="Aptos"/>
                <a:cs typeface="Times New Roman"/>
              </a:rPr>
              <a:t>boek</a:t>
            </a:r>
            <a:r>
              <a:rPr lang="en-US" dirty="0">
                <a:solidFill>
                  <a:srgbClr val="9C8713"/>
                </a:solidFill>
                <a:latin typeface="Aptos"/>
                <a:cs typeface="Times New Roman"/>
              </a:rPr>
              <a:t>? </a:t>
            </a:r>
          </a:p>
          <a:p>
            <a:pPr marL="285750" indent="-285750">
              <a:buFont typeface="Calibri"/>
              <a:buChar char="-"/>
            </a:pPr>
            <a:r>
              <a:rPr lang="en-US" dirty="0">
                <a:solidFill>
                  <a:srgbClr val="9C8713"/>
                </a:solidFill>
                <a:latin typeface="Aptos"/>
                <a:cs typeface="Times New Roman"/>
              </a:rPr>
              <a:t>Wat </a:t>
            </a:r>
            <a:r>
              <a:rPr lang="en-US" dirty="0" err="1">
                <a:solidFill>
                  <a:srgbClr val="9C8713"/>
                </a:solidFill>
                <a:latin typeface="Aptos"/>
                <a:cs typeface="Times New Roman"/>
              </a:rPr>
              <a:t>zijn</a:t>
            </a:r>
            <a:r>
              <a:rPr lang="en-US" dirty="0">
                <a:solidFill>
                  <a:srgbClr val="9C8713"/>
                </a:solidFill>
                <a:latin typeface="Aptos"/>
                <a:cs typeface="Times New Roman"/>
              </a:rPr>
              <a:t> cornrows? (</a:t>
            </a:r>
            <a:r>
              <a:rPr lang="en-US" dirty="0" err="1">
                <a:solidFill>
                  <a:srgbClr val="9C8713"/>
                </a:solidFill>
                <a:latin typeface="Aptos"/>
                <a:cs typeface="Times New Roman"/>
              </a:rPr>
              <a:t>Vlechtjes</a:t>
            </a:r>
            <a:r>
              <a:rPr lang="en-US" dirty="0">
                <a:solidFill>
                  <a:srgbClr val="9C8713"/>
                </a:solidFill>
                <a:latin typeface="Aptos"/>
                <a:cs typeface="Times New Roman"/>
              </a:rPr>
              <a:t> die </a:t>
            </a:r>
            <a:r>
              <a:rPr lang="en-US" dirty="0" err="1">
                <a:solidFill>
                  <a:srgbClr val="9C8713"/>
                </a:solidFill>
                <a:latin typeface="Aptos"/>
                <a:cs typeface="Times New Roman"/>
              </a:rPr>
              <a:t>strak</a:t>
            </a:r>
            <a:r>
              <a:rPr lang="en-US" dirty="0">
                <a:solidFill>
                  <a:srgbClr val="9C8713"/>
                </a:solidFill>
                <a:latin typeface="Aptos"/>
                <a:cs typeface="Times New Roman"/>
              </a:rPr>
              <a:t> </a:t>
            </a:r>
            <a:r>
              <a:rPr lang="en-US" dirty="0" err="1">
                <a:solidFill>
                  <a:srgbClr val="9C8713"/>
                </a:solidFill>
                <a:latin typeface="Aptos"/>
                <a:cs typeface="Times New Roman"/>
              </a:rPr>
              <a:t>tegen</a:t>
            </a:r>
            <a:r>
              <a:rPr lang="en-US" dirty="0">
                <a:solidFill>
                  <a:srgbClr val="9C8713"/>
                </a:solidFill>
                <a:latin typeface="Aptos"/>
                <a:cs typeface="Times New Roman"/>
              </a:rPr>
              <a:t> de </a:t>
            </a:r>
            <a:r>
              <a:rPr lang="en-US" dirty="0" err="1">
                <a:solidFill>
                  <a:srgbClr val="9C8713"/>
                </a:solidFill>
                <a:latin typeface="Aptos"/>
                <a:cs typeface="Times New Roman"/>
              </a:rPr>
              <a:t>schedel</a:t>
            </a:r>
            <a:r>
              <a:rPr lang="en-US" dirty="0">
                <a:solidFill>
                  <a:srgbClr val="9C8713"/>
                </a:solidFill>
                <a:latin typeface="Aptos"/>
                <a:cs typeface="Times New Roman"/>
              </a:rPr>
              <a:t> </a:t>
            </a:r>
            <a:r>
              <a:rPr lang="en-US" dirty="0" err="1">
                <a:solidFill>
                  <a:srgbClr val="9C8713"/>
                </a:solidFill>
                <a:latin typeface="Aptos"/>
                <a:cs typeface="Times New Roman"/>
              </a:rPr>
              <a:t>worden</a:t>
            </a:r>
            <a:r>
              <a:rPr lang="en-US" dirty="0">
                <a:solidFill>
                  <a:srgbClr val="9C8713"/>
                </a:solidFill>
                <a:latin typeface="Aptos"/>
                <a:cs typeface="Times New Roman"/>
              </a:rPr>
              <a:t> </a:t>
            </a:r>
            <a:r>
              <a:rPr lang="en-US" dirty="0" err="1">
                <a:solidFill>
                  <a:srgbClr val="9C8713"/>
                </a:solidFill>
                <a:latin typeface="Aptos"/>
                <a:cs typeface="Times New Roman"/>
              </a:rPr>
              <a:t>ingevlochten</a:t>
            </a:r>
            <a:r>
              <a:rPr lang="en-US" dirty="0">
                <a:solidFill>
                  <a:srgbClr val="9C8713"/>
                </a:solidFill>
                <a:latin typeface="Aptos"/>
                <a:cs typeface="Times New Roman"/>
              </a:rPr>
              <a:t>, </a:t>
            </a:r>
            <a:r>
              <a:rPr lang="en-US" dirty="0" err="1">
                <a:solidFill>
                  <a:srgbClr val="9C8713"/>
                </a:solidFill>
                <a:latin typeface="Aptos"/>
                <a:cs typeface="Times New Roman"/>
              </a:rPr>
              <a:t>een</a:t>
            </a:r>
            <a:r>
              <a:rPr lang="en-US" dirty="0">
                <a:solidFill>
                  <a:srgbClr val="9C8713"/>
                </a:solidFill>
                <a:latin typeface="Aptos"/>
                <a:cs typeface="Times New Roman"/>
              </a:rPr>
              <a:t> </a:t>
            </a:r>
            <a:r>
              <a:rPr lang="en-US" dirty="0" err="1">
                <a:solidFill>
                  <a:srgbClr val="9C8713"/>
                </a:solidFill>
                <a:latin typeface="Aptos"/>
                <a:cs typeface="Times New Roman"/>
              </a:rPr>
              <a:t>kapsel</a:t>
            </a:r>
            <a:r>
              <a:rPr lang="en-US" dirty="0">
                <a:solidFill>
                  <a:srgbClr val="9C8713"/>
                </a:solidFill>
                <a:latin typeface="Aptos"/>
                <a:cs typeface="Times New Roman"/>
              </a:rPr>
              <a:t> die </a:t>
            </a:r>
            <a:r>
              <a:rPr lang="en-US" dirty="0" err="1">
                <a:solidFill>
                  <a:srgbClr val="9C8713"/>
                </a:solidFill>
                <a:latin typeface="Aptos"/>
                <a:cs typeface="Times New Roman"/>
              </a:rPr>
              <a:t>traditioneel</a:t>
            </a:r>
            <a:r>
              <a:rPr lang="en-US" dirty="0">
                <a:solidFill>
                  <a:srgbClr val="9C8713"/>
                </a:solidFill>
                <a:latin typeface="Aptos"/>
                <a:cs typeface="Times New Roman"/>
              </a:rPr>
              <a:t> </a:t>
            </a:r>
            <a:r>
              <a:rPr lang="en-US" dirty="0" err="1">
                <a:solidFill>
                  <a:srgbClr val="9C8713"/>
                </a:solidFill>
                <a:latin typeface="Aptos"/>
                <a:cs typeface="Times New Roman"/>
              </a:rPr>
              <a:t>gelinkt</a:t>
            </a:r>
            <a:r>
              <a:rPr lang="en-US" dirty="0">
                <a:solidFill>
                  <a:srgbClr val="9C8713"/>
                </a:solidFill>
                <a:latin typeface="Aptos"/>
                <a:cs typeface="Times New Roman"/>
              </a:rPr>
              <a:t> </a:t>
            </a:r>
            <a:r>
              <a:rPr lang="en-US" dirty="0" err="1">
                <a:solidFill>
                  <a:srgbClr val="9C8713"/>
                </a:solidFill>
                <a:latin typeface="Aptos"/>
                <a:cs typeface="Times New Roman"/>
              </a:rPr>
              <a:t>wordt</a:t>
            </a:r>
            <a:r>
              <a:rPr lang="en-US" dirty="0">
                <a:solidFill>
                  <a:srgbClr val="9C8713"/>
                </a:solidFill>
                <a:latin typeface="Aptos"/>
                <a:cs typeface="Times New Roman"/>
              </a:rPr>
              <a:t> </a:t>
            </a:r>
            <a:r>
              <a:rPr lang="en-US" dirty="0" err="1">
                <a:solidFill>
                  <a:srgbClr val="9C8713"/>
                </a:solidFill>
                <a:latin typeface="Aptos"/>
                <a:cs typeface="Times New Roman"/>
              </a:rPr>
              <a:t>aan</a:t>
            </a:r>
            <a:r>
              <a:rPr lang="en-US" dirty="0">
                <a:solidFill>
                  <a:srgbClr val="9C8713"/>
                </a:solidFill>
                <a:latin typeface="Aptos"/>
                <a:cs typeface="Times New Roman"/>
              </a:rPr>
              <a:t> </a:t>
            </a:r>
            <a:r>
              <a:rPr lang="en-US" dirty="0" err="1">
                <a:solidFill>
                  <a:srgbClr val="9C8713"/>
                </a:solidFill>
                <a:latin typeface="Aptos"/>
                <a:cs typeface="Times New Roman"/>
              </a:rPr>
              <a:t>mensen</a:t>
            </a:r>
            <a:r>
              <a:rPr lang="en-US" dirty="0">
                <a:solidFill>
                  <a:srgbClr val="9C8713"/>
                </a:solidFill>
                <a:latin typeface="Aptos"/>
                <a:cs typeface="Times New Roman"/>
              </a:rPr>
              <a:t> van </a:t>
            </a:r>
            <a:r>
              <a:rPr lang="en-US" dirty="0" err="1">
                <a:solidFill>
                  <a:srgbClr val="9C8713"/>
                </a:solidFill>
                <a:latin typeface="Aptos"/>
                <a:cs typeface="Times New Roman"/>
              </a:rPr>
              <a:t>Afrikaanse</a:t>
            </a:r>
            <a:r>
              <a:rPr lang="en-US" dirty="0">
                <a:solidFill>
                  <a:srgbClr val="9C8713"/>
                </a:solidFill>
                <a:latin typeface="Aptos"/>
                <a:cs typeface="Times New Roman"/>
              </a:rPr>
              <a:t> </a:t>
            </a:r>
            <a:r>
              <a:rPr lang="en-US" dirty="0" err="1">
                <a:solidFill>
                  <a:srgbClr val="9C8713"/>
                </a:solidFill>
                <a:latin typeface="Aptos"/>
                <a:cs typeface="Times New Roman"/>
              </a:rPr>
              <a:t>oorsprong</a:t>
            </a:r>
            <a:r>
              <a:rPr lang="en-US" dirty="0">
                <a:solidFill>
                  <a:srgbClr val="9C8713"/>
                </a:solidFill>
                <a:latin typeface="Aptos"/>
                <a:cs typeface="Times New Roman"/>
              </a:rPr>
              <a:t>.)  </a:t>
            </a:r>
          </a:p>
          <a:p>
            <a:pPr marL="285750" indent="-285750">
              <a:buFont typeface="Calibri"/>
              <a:buChar char="-"/>
            </a:pPr>
            <a:r>
              <a:rPr lang="en-US" dirty="0">
                <a:solidFill>
                  <a:srgbClr val="9C8713"/>
                </a:solidFill>
                <a:latin typeface="Aptos"/>
                <a:cs typeface="Times New Roman"/>
              </a:rPr>
              <a:t>Heb je </a:t>
            </a:r>
            <a:r>
              <a:rPr lang="en-US" dirty="0" err="1">
                <a:solidFill>
                  <a:srgbClr val="9C8713"/>
                </a:solidFill>
                <a:latin typeface="Aptos"/>
                <a:cs typeface="Times New Roman"/>
              </a:rPr>
              <a:t>tijdens</a:t>
            </a:r>
            <a:r>
              <a:rPr lang="en-US" dirty="0">
                <a:solidFill>
                  <a:srgbClr val="9C8713"/>
                </a:solidFill>
                <a:latin typeface="Aptos"/>
                <a:cs typeface="Times New Roman"/>
              </a:rPr>
              <a:t> het </a:t>
            </a:r>
            <a:r>
              <a:rPr lang="en-US" dirty="0" err="1">
                <a:solidFill>
                  <a:srgbClr val="9C8713"/>
                </a:solidFill>
                <a:latin typeface="Aptos"/>
                <a:cs typeface="Times New Roman"/>
              </a:rPr>
              <a:t>lezen</a:t>
            </a:r>
            <a:r>
              <a:rPr lang="en-US" dirty="0">
                <a:solidFill>
                  <a:srgbClr val="9C8713"/>
                </a:solidFill>
                <a:latin typeface="Aptos"/>
                <a:cs typeface="Times New Roman"/>
              </a:rPr>
              <a:t> </a:t>
            </a:r>
            <a:r>
              <a:rPr lang="en-US" dirty="0" err="1">
                <a:solidFill>
                  <a:srgbClr val="9C8713"/>
                </a:solidFill>
                <a:latin typeface="Aptos"/>
                <a:cs typeface="Times New Roman"/>
              </a:rPr>
              <a:t>woorden</a:t>
            </a:r>
            <a:r>
              <a:rPr lang="en-US" dirty="0">
                <a:solidFill>
                  <a:srgbClr val="9C8713"/>
                </a:solidFill>
                <a:latin typeface="Aptos"/>
                <a:cs typeface="Times New Roman"/>
              </a:rPr>
              <a:t> of </a:t>
            </a:r>
            <a:r>
              <a:rPr lang="en-US" dirty="0" err="1">
                <a:solidFill>
                  <a:srgbClr val="9C8713"/>
                </a:solidFill>
                <a:latin typeface="Aptos"/>
                <a:cs typeface="Times New Roman"/>
              </a:rPr>
              <a:t>uitdrukkingen</a:t>
            </a:r>
            <a:r>
              <a:rPr lang="en-US" dirty="0">
                <a:solidFill>
                  <a:srgbClr val="9C8713"/>
                </a:solidFill>
                <a:latin typeface="Aptos"/>
                <a:cs typeface="Times New Roman"/>
              </a:rPr>
              <a:t> </a:t>
            </a:r>
            <a:r>
              <a:rPr lang="en-US" dirty="0" err="1">
                <a:solidFill>
                  <a:srgbClr val="9C8713"/>
                </a:solidFill>
                <a:latin typeface="Aptos"/>
                <a:cs typeface="Times New Roman"/>
              </a:rPr>
              <a:t>moeten</a:t>
            </a:r>
            <a:r>
              <a:rPr lang="en-US" dirty="0">
                <a:solidFill>
                  <a:srgbClr val="9C8713"/>
                </a:solidFill>
                <a:latin typeface="Aptos"/>
                <a:cs typeface="Times New Roman"/>
              </a:rPr>
              <a:t> </a:t>
            </a:r>
            <a:r>
              <a:rPr lang="en-US" dirty="0" err="1">
                <a:solidFill>
                  <a:srgbClr val="9C8713"/>
                </a:solidFill>
                <a:latin typeface="Aptos"/>
                <a:cs typeface="Times New Roman"/>
              </a:rPr>
              <a:t>opzoeken</a:t>
            </a:r>
            <a:r>
              <a:rPr lang="en-US" dirty="0">
                <a:solidFill>
                  <a:srgbClr val="9C8713"/>
                </a:solidFill>
                <a:latin typeface="Aptos"/>
                <a:cs typeface="Times New Roman"/>
              </a:rPr>
              <a:t>? Wat </a:t>
            </a:r>
            <a:r>
              <a:rPr lang="en-US" dirty="0" err="1">
                <a:solidFill>
                  <a:srgbClr val="9C8713"/>
                </a:solidFill>
                <a:latin typeface="Aptos"/>
                <a:cs typeface="Times New Roman"/>
              </a:rPr>
              <a:t>vond</a:t>
            </a:r>
            <a:r>
              <a:rPr lang="en-US" dirty="0">
                <a:solidFill>
                  <a:srgbClr val="9C8713"/>
                </a:solidFill>
                <a:latin typeface="Aptos"/>
                <a:cs typeface="Times New Roman"/>
              </a:rPr>
              <a:t> je </a:t>
            </a:r>
            <a:r>
              <a:rPr lang="en-US" dirty="0" err="1">
                <a:solidFill>
                  <a:srgbClr val="9C8713"/>
                </a:solidFill>
                <a:latin typeface="Aptos"/>
                <a:cs typeface="Times New Roman"/>
              </a:rPr>
              <a:t>daarvan</a:t>
            </a:r>
            <a:r>
              <a:rPr lang="en-US" dirty="0">
                <a:solidFill>
                  <a:srgbClr val="9C8713"/>
                </a:solidFill>
                <a:latin typeface="Aptos"/>
                <a:cs typeface="Times New Roman"/>
              </a:rPr>
              <a:t>? </a:t>
            </a:r>
          </a:p>
          <a:p>
            <a:pPr marL="285750" indent="-285750">
              <a:buFont typeface="Calibri"/>
              <a:buChar char="-"/>
            </a:pPr>
            <a:r>
              <a:rPr lang="en-US" dirty="0">
                <a:solidFill>
                  <a:srgbClr val="9C8713"/>
                </a:solidFill>
                <a:latin typeface="Aptos"/>
                <a:cs typeface="Times New Roman"/>
              </a:rPr>
              <a:t>Zou het </a:t>
            </a:r>
            <a:r>
              <a:rPr lang="en-US" dirty="0" err="1">
                <a:solidFill>
                  <a:srgbClr val="9C8713"/>
                </a:solidFill>
                <a:latin typeface="Aptos"/>
                <a:cs typeface="Times New Roman"/>
              </a:rPr>
              <a:t>verhaal</a:t>
            </a:r>
            <a:r>
              <a:rPr lang="en-US" dirty="0">
                <a:solidFill>
                  <a:srgbClr val="9C8713"/>
                </a:solidFill>
                <a:latin typeface="Aptos"/>
                <a:cs typeface="Times New Roman"/>
              </a:rPr>
              <a:t> </a:t>
            </a:r>
            <a:r>
              <a:rPr lang="en-US" dirty="0" err="1">
                <a:solidFill>
                  <a:srgbClr val="9C8713"/>
                </a:solidFill>
                <a:latin typeface="Aptos"/>
                <a:cs typeface="Times New Roman"/>
              </a:rPr>
              <a:t>voor</a:t>
            </a:r>
            <a:r>
              <a:rPr lang="en-US" dirty="0">
                <a:solidFill>
                  <a:srgbClr val="9C8713"/>
                </a:solidFill>
                <a:latin typeface="Aptos"/>
                <a:cs typeface="Times New Roman"/>
              </a:rPr>
              <a:t> </a:t>
            </a:r>
            <a:r>
              <a:rPr lang="en-US" dirty="0" err="1">
                <a:solidFill>
                  <a:srgbClr val="9C8713"/>
                </a:solidFill>
                <a:latin typeface="Aptos"/>
                <a:cs typeface="Times New Roman"/>
              </a:rPr>
              <a:t>jou</a:t>
            </a:r>
            <a:r>
              <a:rPr lang="en-US" dirty="0">
                <a:solidFill>
                  <a:srgbClr val="9C8713"/>
                </a:solidFill>
                <a:latin typeface="Aptos"/>
                <a:cs typeface="Times New Roman"/>
              </a:rPr>
              <a:t> </a:t>
            </a:r>
            <a:r>
              <a:rPr lang="en-US" dirty="0" err="1">
                <a:solidFill>
                  <a:srgbClr val="9C8713"/>
                </a:solidFill>
                <a:latin typeface="Aptos"/>
                <a:cs typeface="Times New Roman"/>
              </a:rPr>
              <a:t>aan</a:t>
            </a:r>
            <a:r>
              <a:rPr lang="en-US" dirty="0">
                <a:solidFill>
                  <a:srgbClr val="9C8713"/>
                </a:solidFill>
                <a:latin typeface="Aptos"/>
                <a:cs typeface="Times New Roman"/>
              </a:rPr>
              <a:t> </a:t>
            </a:r>
            <a:r>
              <a:rPr lang="en-US" dirty="0" err="1">
                <a:solidFill>
                  <a:srgbClr val="9C8713"/>
                </a:solidFill>
                <a:latin typeface="Aptos"/>
                <a:cs typeface="Times New Roman"/>
              </a:rPr>
              <a:t>kracht</a:t>
            </a:r>
            <a:r>
              <a:rPr lang="en-US" dirty="0">
                <a:solidFill>
                  <a:srgbClr val="9C8713"/>
                </a:solidFill>
                <a:latin typeface="Aptos"/>
                <a:cs typeface="Times New Roman"/>
              </a:rPr>
              <a:t> </a:t>
            </a:r>
            <a:r>
              <a:rPr lang="en-US" dirty="0" err="1">
                <a:solidFill>
                  <a:srgbClr val="9C8713"/>
                </a:solidFill>
                <a:latin typeface="Aptos"/>
                <a:cs typeface="Times New Roman"/>
              </a:rPr>
              <a:t>verloren</a:t>
            </a:r>
            <a:r>
              <a:rPr lang="en-US" dirty="0">
                <a:solidFill>
                  <a:srgbClr val="9C8713"/>
                </a:solidFill>
                <a:latin typeface="Aptos"/>
                <a:cs typeface="Times New Roman"/>
              </a:rPr>
              <a:t> </a:t>
            </a:r>
            <a:r>
              <a:rPr lang="en-US" dirty="0" err="1">
                <a:solidFill>
                  <a:srgbClr val="9C8713"/>
                </a:solidFill>
                <a:latin typeface="Aptos"/>
                <a:cs typeface="Times New Roman"/>
              </a:rPr>
              <a:t>hebben</a:t>
            </a:r>
            <a:r>
              <a:rPr lang="en-US" dirty="0">
                <a:solidFill>
                  <a:srgbClr val="9C8713"/>
                </a:solidFill>
                <a:latin typeface="Aptos"/>
                <a:cs typeface="Times New Roman"/>
              </a:rPr>
              <a:t> </a:t>
            </a:r>
            <a:r>
              <a:rPr lang="en-US" dirty="0" err="1">
                <a:solidFill>
                  <a:srgbClr val="9C8713"/>
                </a:solidFill>
                <a:latin typeface="Aptos"/>
                <a:cs typeface="Times New Roman"/>
              </a:rPr>
              <a:t>als</a:t>
            </a:r>
            <a:r>
              <a:rPr lang="en-US" dirty="0">
                <a:solidFill>
                  <a:srgbClr val="9C8713"/>
                </a:solidFill>
                <a:latin typeface="Aptos"/>
                <a:cs typeface="Times New Roman"/>
              </a:rPr>
              <a:t> alle </a:t>
            </a:r>
            <a:r>
              <a:rPr lang="en-US" dirty="0" err="1">
                <a:solidFill>
                  <a:srgbClr val="9C8713"/>
                </a:solidFill>
                <a:latin typeface="Aptos"/>
                <a:cs typeface="Times New Roman"/>
              </a:rPr>
              <a:t>woorden</a:t>
            </a:r>
            <a:r>
              <a:rPr lang="en-US" dirty="0">
                <a:solidFill>
                  <a:srgbClr val="9C8713"/>
                </a:solidFill>
                <a:latin typeface="Aptos"/>
                <a:cs typeface="Times New Roman"/>
              </a:rPr>
              <a:t> </a:t>
            </a:r>
            <a:r>
              <a:rPr lang="en-US" dirty="0" err="1">
                <a:solidFill>
                  <a:srgbClr val="9C8713"/>
                </a:solidFill>
                <a:latin typeface="Aptos"/>
                <a:cs typeface="Times New Roman"/>
              </a:rPr>
              <a:t>werden</a:t>
            </a:r>
            <a:r>
              <a:rPr lang="en-US" dirty="0">
                <a:solidFill>
                  <a:srgbClr val="9C8713"/>
                </a:solidFill>
                <a:latin typeface="Aptos"/>
                <a:cs typeface="Times New Roman"/>
              </a:rPr>
              <a:t> </a:t>
            </a:r>
            <a:r>
              <a:rPr lang="en-US" dirty="0" err="1">
                <a:solidFill>
                  <a:srgbClr val="9C8713"/>
                </a:solidFill>
                <a:latin typeface="Aptos"/>
                <a:cs typeface="Times New Roman"/>
              </a:rPr>
              <a:t>aangepast</a:t>
            </a:r>
            <a:r>
              <a:rPr lang="en-US" dirty="0">
                <a:solidFill>
                  <a:srgbClr val="9C8713"/>
                </a:solidFill>
                <a:latin typeface="Aptos"/>
                <a:cs typeface="Times New Roman"/>
              </a:rPr>
              <a:t> </a:t>
            </a:r>
            <a:r>
              <a:rPr lang="en-US" dirty="0" err="1">
                <a:solidFill>
                  <a:srgbClr val="9C8713"/>
                </a:solidFill>
                <a:latin typeface="Aptos"/>
                <a:cs typeface="Times New Roman"/>
              </a:rPr>
              <a:t>naar</a:t>
            </a:r>
            <a:r>
              <a:rPr lang="en-US" dirty="0">
                <a:solidFill>
                  <a:srgbClr val="9C8713"/>
                </a:solidFill>
                <a:latin typeface="Aptos"/>
                <a:cs typeface="Times New Roman"/>
              </a:rPr>
              <a:t> “</a:t>
            </a:r>
            <a:r>
              <a:rPr lang="en-US" dirty="0" err="1">
                <a:solidFill>
                  <a:srgbClr val="9C8713"/>
                </a:solidFill>
                <a:latin typeface="Aptos"/>
                <a:cs typeface="Times New Roman"/>
              </a:rPr>
              <a:t>standaardtaal</a:t>
            </a:r>
            <a:r>
              <a:rPr lang="en-US" dirty="0">
                <a:solidFill>
                  <a:srgbClr val="9C8713"/>
                </a:solidFill>
                <a:latin typeface="Aptos"/>
                <a:cs typeface="Times New Roman"/>
              </a:rPr>
              <a:t>”? </a:t>
            </a:r>
            <a:r>
              <a:rPr lang="en-US" dirty="0" err="1">
                <a:solidFill>
                  <a:srgbClr val="9C8713"/>
                </a:solidFill>
                <a:latin typeface="Aptos"/>
                <a:cs typeface="Times New Roman"/>
              </a:rPr>
              <a:t>Waarom</a:t>
            </a:r>
            <a:r>
              <a:rPr lang="en-US" dirty="0">
                <a:solidFill>
                  <a:srgbClr val="9C8713"/>
                </a:solidFill>
                <a:latin typeface="Aptos"/>
                <a:cs typeface="Times New Roman"/>
              </a:rPr>
              <a:t>? </a:t>
            </a:r>
            <a:endParaRPr lang="en-US">
              <a:solidFill>
                <a:srgbClr val="9C8713"/>
              </a:solidFill>
              <a:latin typeface="Aptos"/>
              <a:cs typeface="Times New Roman"/>
            </a:endParaRPr>
          </a:p>
          <a:p>
            <a:endParaRPr lang="en-US" dirty="0">
              <a:solidFill>
                <a:srgbClr val="9C8713"/>
              </a:solidFill>
              <a:latin typeface="Aptos"/>
              <a:cs typeface="Times New Roman"/>
            </a:endParaRPr>
          </a:p>
          <a:p>
            <a:pPr algn="ctr"/>
            <a:endParaRPr lang="en-US" dirty="0">
              <a:solidFill>
                <a:srgbClr val="9C8713"/>
              </a:solidFill>
            </a:endParaRPr>
          </a:p>
        </p:txBody>
      </p:sp>
    </p:spTree>
    <p:extLst>
      <p:ext uri="{BB962C8B-B14F-4D97-AF65-F5344CB8AC3E}">
        <p14:creationId xmlns:p14="http://schemas.microsoft.com/office/powerpoint/2010/main" val="12682109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268FA-AA2C-96A9-E496-D50B2AF2AFA6}"/>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CE8E2066-DAC4-AE69-78E6-8EDCF5314B21}"/>
              </a:ext>
            </a:extLst>
          </p:cNvPr>
          <p:cNvPicPr>
            <a:picLocks noChangeAspect="1"/>
          </p:cNvPicPr>
          <p:nvPr/>
        </p:nvPicPr>
        <p:blipFill>
          <a:blip r:embed="rId2"/>
          <a:stretch>
            <a:fillRect/>
          </a:stretch>
        </p:blipFill>
        <p:spPr>
          <a:xfrm>
            <a:off x="10616184" y="5388134"/>
            <a:ext cx="1469136" cy="1469136"/>
          </a:xfrm>
          <a:prstGeom prst="rect">
            <a:avLst/>
          </a:prstGeom>
        </p:spPr>
      </p:pic>
      <p:pic>
        <p:nvPicPr>
          <p:cNvPr id="4" name="Picture 3" descr="A screen shot of a phone&#10;&#10;AI-generated content may be incorrect.">
            <a:extLst>
              <a:ext uri="{FF2B5EF4-FFF2-40B4-BE49-F238E27FC236}">
                <a16:creationId xmlns:a16="http://schemas.microsoft.com/office/drawing/2014/main" id="{B80DA528-8B23-0232-E9D5-0DA6EA9DA296}"/>
              </a:ext>
            </a:extLst>
          </p:cNvPr>
          <p:cNvPicPr>
            <a:picLocks noChangeAspect="1"/>
          </p:cNvPicPr>
          <p:nvPr/>
        </p:nvPicPr>
        <p:blipFill>
          <a:blip r:embed="rId3"/>
          <a:srcRect t="61067" r="117" b="26526"/>
          <a:stretch>
            <a:fillRect/>
          </a:stretch>
        </p:blipFill>
        <p:spPr>
          <a:xfrm>
            <a:off x="-762" y="0"/>
            <a:ext cx="5213614" cy="850934"/>
          </a:xfrm>
          <a:prstGeom prst="rect">
            <a:avLst/>
          </a:prstGeom>
        </p:spPr>
      </p:pic>
      <p:sp>
        <p:nvSpPr>
          <p:cNvPr id="2" name="Tekstvak 1">
            <a:extLst>
              <a:ext uri="{FF2B5EF4-FFF2-40B4-BE49-F238E27FC236}">
                <a16:creationId xmlns:a16="http://schemas.microsoft.com/office/drawing/2014/main" id="{9DD6A40E-7E43-30A4-7C9F-A2AAA844549B}"/>
              </a:ext>
            </a:extLst>
          </p:cNvPr>
          <p:cNvSpPr txBox="1"/>
          <p:nvPr/>
        </p:nvSpPr>
        <p:spPr>
          <a:xfrm>
            <a:off x="157916" y="846687"/>
            <a:ext cx="11383453"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solidFill>
                  <a:srgbClr val="9C8713"/>
                </a:solidFill>
                <a:ea typeface="+mn-lt"/>
                <a:cs typeface="Times New Roman"/>
              </a:rPr>
              <a:t>Groep </a:t>
            </a:r>
            <a:r>
              <a:rPr lang="nl-BE" b="1">
                <a:solidFill>
                  <a:srgbClr val="9C8713"/>
                </a:solidFill>
                <a:latin typeface="Aptos"/>
                <a:cs typeface="Times New Roman"/>
              </a:rPr>
              <a:t>1 – Roodkapje</a:t>
            </a:r>
            <a:endParaRPr lang="nl-NL" b="1">
              <a:solidFill>
                <a:srgbClr val="9C8713"/>
              </a:solidFill>
              <a:highlight>
                <a:srgbClr val="C6C6C6"/>
              </a:highlight>
              <a:latin typeface="Aptos"/>
              <a:cs typeface="Times New Roman"/>
            </a:endParaRPr>
          </a:p>
          <a:p>
            <a:r>
              <a:rPr lang="nl-BE">
                <a:solidFill>
                  <a:srgbClr val="9C8713"/>
                </a:solidFill>
                <a:latin typeface="Aptos"/>
                <a:cs typeface="Times New Roman"/>
              </a:rPr>
              <a:t>Doorblader opnieuw het boek om de relatie tussen tekst en beeld te bestuderen. </a:t>
            </a:r>
            <a:endParaRPr lang="nl-NL">
              <a:solidFill>
                <a:srgbClr val="9C8713"/>
              </a:solidFill>
              <a:highlight>
                <a:srgbClr val="C6C6C6"/>
              </a:highlight>
              <a:latin typeface="Aptos"/>
              <a:cs typeface="Times New Roman"/>
            </a:endParaRPr>
          </a:p>
          <a:p>
            <a:pPr marL="171450" indent="-171450">
              <a:buFont typeface="Calibri"/>
              <a:buChar char="-"/>
            </a:pPr>
            <a:r>
              <a:rPr lang="nl-NL">
                <a:solidFill>
                  <a:srgbClr val="9C8713"/>
                </a:solidFill>
                <a:latin typeface="Aptos"/>
                <a:cs typeface="Times New Roman"/>
              </a:rPr>
              <a:t>Wat zie je op de prenten dat niet in de tekst staat? Wat hoor je in het verhaal dat niet afgebeeld is? </a:t>
            </a:r>
            <a:endParaRPr lang="nl-NL">
              <a:solidFill>
                <a:srgbClr val="9C8713"/>
              </a:solidFill>
              <a:highlight>
                <a:srgbClr val="C6C6C6"/>
              </a:highlight>
              <a:latin typeface="Aptos"/>
              <a:cs typeface="Times New Roman"/>
            </a:endParaRPr>
          </a:p>
          <a:p>
            <a:r>
              <a:rPr lang="nl-NL">
                <a:solidFill>
                  <a:srgbClr val="9C8713"/>
                </a:solidFill>
                <a:latin typeface="Aptos"/>
                <a:cs typeface="Times New Roman"/>
              </a:rPr>
              <a:t>Bespreek de prent waar de wolf en Roodkapje elkaar ontmoeten. Lees de tekst van deze pagina nog eens voor. </a:t>
            </a:r>
            <a:endParaRPr lang="nl-NL">
              <a:solidFill>
                <a:srgbClr val="9C8713"/>
              </a:solidFill>
              <a:highlight>
                <a:srgbClr val="C6C6C6"/>
              </a:highlight>
              <a:latin typeface="Aptos"/>
              <a:cs typeface="Times New Roman"/>
            </a:endParaRPr>
          </a:p>
          <a:p>
            <a:pPr marL="171450" indent="-171450">
              <a:buFont typeface="Calibri"/>
              <a:buChar char="-"/>
            </a:pPr>
            <a:r>
              <a:rPr lang="nl-NL">
                <a:solidFill>
                  <a:srgbClr val="9C8713"/>
                </a:solidFill>
                <a:latin typeface="Aptos"/>
                <a:cs typeface="Times New Roman"/>
              </a:rPr>
              <a:t>Hoe kijkt de wolf naar Roodkapje? En hoe kijkt Roodkapje naar de wolf? Zou de wolf echt interesse hebben in grootmoeder? </a:t>
            </a:r>
            <a:endParaRPr lang="nl-NL">
              <a:solidFill>
                <a:srgbClr val="9C8713"/>
              </a:solidFill>
              <a:highlight>
                <a:srgbClr val="C6C6C6"/>
              </a:highlight>
              <a:latin typeface="Aptos"/>
              <a:cs typeface="Times New Roman"/>
            </a:endParaRPr>
          </a:p>
          <a:p>
            <a:pPr marL="171450" indent="-171450">
              <a:buFont typeface="Calibri"/>
              <a:buChar char="-"/>
            </a:pPr>
            <a:endParaRPr lang="nl-NL" dirty="0">
              <a:solidFill>
                <a:srgbClr val="9C8713"/>
              </a:solidFill>
              <a:cs typeface="Times New Roman"/>
            </a:endParaRPr>
          </a:p>
          <a:p>
            <a:r>
              <a:rPr lang="nl-NL" b="1">
                <a:solidFill>
                  <a:srgbClr val="9C8713"/>
                </a:solidFill>
                <a:cs typeface="Times New Roman"/>
              </a:rPr>
              <a:t>Groep 4 – Zarafa</a:t>
            </a:r>
            <a:endParaRPr lang="nl-NL" b="1" dirty="0">
              <a:solidFill>
                <a:srgbClr val="9C8713"/>
              </a:solidFill>
              <a:cs typeface="Times New Roman"/>
            </a:endParaRPr>
          </a:p>
          <a:p>
            <a:pPr marL="285750" indent="-285750">
              <a:buFont typeface="Symbol"/>
              <a:buChar char="•"/>
            </a:pPr>
            <a:r>
              <a:rPr lang="nl">
                <a:solidFill>
                  <a:srgbClr val="9C8713"/>
                </a:solidFill>
                <a:latin typeface="Aptos"/>
                <a:cs typeface="Times New Roman"/>
              </a:rPr>
              <a:t>Vertellen de illustraties iets extra dat niet in de tekst staat? Herhalen de illustraties vooral wat in de tekst staat, of voegen ze nieuwe informatie toe?</a:t>
            </a:r>
            <a:endParaRPr lang="nl-NL">
              <a:solidFill>
                <a:srgbClr val="9C8713"/>
              </a:solidFill>
              <a:highlight>
                <a:srgbClr val="C6C6C6"/>
              </a:highlight>
              <a:latin typeface="Aptos"/>
              <a:cs typeface="Times New Roman"/>
            </a:endParaRPr>
          </a:p>
          <a:p>
            <a:pPr marL="285750" indent="-285750">
              <a:buFont typeface="Symbol"/>
              <a:buChar char="•"/>
            </a:pPr>
            <a:r>
              <a:rPr lang="nl">
                <a:solidFill>
                  <a:srgbClr val="9C8713"/>
                </a:solidFill>
                <a:latin typeface="Aptos"/>
                <a:cs typeface="Times New Roman"/>
              </a:rPr>
              <a:t>Hoe helpen de illustraties jou om je de reis van Zarafa beter voor te stellen? Zorgen de illustraties ervoor dat je het verhaal spannender, grappiger of ontroerender vindt? Hoe zou het verhaal zijn zonder illustraties? Zou je het dan even graag lezen? Zijn er zaken die je minder goed zou begrijpen? Zaken die je jezelf maar moeilijk visueel kan voorstellen wanneer je het boek las?</a:t>
            </a:r>
            <a:endParaRPr lang="nl-NL">
              <a:solidFill>
                <a:srgbClr val="9C8713"/>
              </a:solidFill>
              <a:highlight>
                <a:srgbClr val="C6C6C6"/>
              </a:highlight>
              <a:latin typeface="Aptos"/>
              <a:cs typeface="Times New Roman"/>
            </a:endParaRPr>
          </a:p>
          <a:p>
            <a:pPr marL="285750" indent="-285750">
              <a:buFont typeface="Symbol"/>
              <a:buChar char="•"/>
            </a:pPr>
            <a:r>
              <a:rPr lang="nl">
                <a:solidFill>
                  <a:srgbClr val="9C8713"/>
                </a:solidFill>
                <a:latin typeface="Aptos"/>
                <a:cs typeface="Times New Roman"/>
              </a:rPr>
              <a:t>De illustraties van Barbara Rottiers zijn erg vaak heel grappig / eerder humoristisch. Welke afbeelding vond je zelf erg grappig / goed gevonden? Zijn er afbeeldingen waarvan je voelt dat ze een grap bevatten, maar waarvan je de grap niet begrijpt / doorhebt?</a:t>
            </a:r>
            <a:endParaRPr lang="nl-NL">
              <a:solidFill>
                <a:srgbClr val="9C8713"/>
              </a:solidFill>
              <a:highlight>
                <a:srgbClr val="C6C6C6"/>
              </a:highlight>
              <a:latin typeface="Aptos"/>
              <a:cs typeface="Times New Roman"/>
            </a:endParaRPr>
          </a:p>
          <a:p>
            <a:pPr marL="285750" indent="-285750">
              <a:buFont typeface="Calibri"/>
              <a:buChar char="-"/>
            </a:pPr>
            <a:endParaRPr lang="nl-NL" dirty="0">
              <a:solidFill>
                <a:srgbClr val="9C8713"/>
              </a:solidFill>
              <a:cs typeface="Times New Roman"/>
            </a:endParaRPr>
          </a:p>
          <a:p>
            <a:r>
              <a:rPr lang="nl-NL" b="1">
                <a:solidFill>
                  <a:srgbClr val="9C8713"/>
                </a:solidFill>
              </a:rPr>
              <a:t>Groep 6 – Het meisje en de rots</a:t>
            </a:r>
            <a:endParaRPr lang="nl-NL" dirty="0">
              <a:solidFill>
                <a:srgbClr val="9C8713"/>
              </a:solidFill>
            </a:endParaRPr>
          </a:p>
          <a:p>
            <a:pPr marL="285750" indent="-285750">
              <a:buFont typeface="Calibri,Sans-Serif"/>
              <a:buChar char="-"/>
            </a:pPr>
            <a:r>
              <a:rPr lang="nl-NL">
                <a:solidFill>
                  <a:srgbClr val="9C8713"/>
                </a:solidFill>
              </a:rPr>
              <a:t>Wat is het effect van de volledig zwarte pagina op de lezer op pagina 28? </a:t>
            </a:r>
          </a:p>
          <a:p>
            <a:pPr marL="285750" indent="-285750">
              <a:buFont typeface="Calibri,Sans-Serif"/>
              <a:buChar char="-"/>
            </a:pPr>
            <a:r>
              <a:rPr lang="nl-NL">
                <a:solidFill>
                  <a:srgbClr val="9C8713"/>
                </a:solidFill>
              </a:rPr>
              <a:t>Je ziet overal de potloodstrepen nog op pagina 28. Waarom zou de illustrator daarvoor gekozen hebben? Vind je de tekeningen mooi?   </a:t>
            </a:r>
            <a:endParaRPr lang="nl-NL"/>
          </a:p>
          <a:p>
            <a:pPr marL="285750" indent="-285750">
              <a:buFont typeface="Calibri"/>
              <a:buChar char="-"/>
            </a:pPr>
            <a:endParaRPr lang="nl-NL" dirty="0">
              <a:solidFill>
                <a:srgbClr val="9C8713"/>
              </a:solidFill>
            </a:endParaRPr>
          </a:p>
          <a:p>
            <a:endParaRPr lang="nl-NL">
              <a:solidFill>
                <a:srgbClr val="000000"/>
              </a:solidFill>
            </a:endParaRPr>
          </a:p>
        </p:txBody>
      </p:sp>
    </p:spTree>
    <p:extLst>
      <p:ext uri="{BB962C8B-B14F-4D97-AF65-F5344CB8AC3E}">
        <p14:creationId xmlns:p14="http://schemas.microsoft.com/office/powerpoint/2010/main" val="1126679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E0067-3F97-1F9D-AB3C-269723EB0C21}"/>
            </a:ext>
          </a:extLst>
        </p:cNvPr>
        <p:cNvGrpSpPr/>
        <p:nvPr/>
      </p:nvGrpSpPr>
      <p:grpSpPr>
        <a:xfrm>
          <a:off x="0" y="0"/>
          <a:ext cx="0" cy="0"/>
          <a:chOff x="0" y="0"/>
          <a:chExt cx="0" cy="0"/>
        </a:xfrm>
      </p:grpSpPr>
      <p:pic>
        <p:nvPicPr>
          <p:cNvPr id="5" name="Content Placeholder 3" descr="A logo with a face and text&#10;&#10;AI-generated content may be incorrect.">
            <a:extLst>
              <a:ext uri="{FF2B5EF4-FFF2-40B4-BE49-F238E27FC236}">
                <a16:creationId xmlns:a16="http://schemas.microsoft.com/office/drawing/2014/main" id="{9C9F30FE-D7C6-03BA-197B-6632B2594CEF}"/>
              </a:ext>
            </a:extLst>
          </p:cNvPr>
          <p:cNvPicPr>
            <a:picLocks noChangeAspect="1"/>
          </p:cNvPicPr>
          <p:nvPr/>
        </p:nvPicPr>
        <p:blipFill>
          <a:blip r:embed="rId3"/>
          <a:stretch>
            <a:fillRect/>
          </a:stretch>
        </p:blipFill>
        <p:spPr>
          <a:xfrm>
            <a:off x="10616184" y="5388134"/>
            <a:ext cx="1469136" cy="1469136"/>
          </a:xfrm>
          <a:prstGeom prst="rect">
            <a:avLst/>
          </a:prstGeom>
        </p:spPr>
      </p:pic>
      <p:pic>
        <p:nvPicPr>
          <p:cNvPr id="3" name="Picture 2" descr="A screen shot of a phone&#10;&#10;AI-generated content may be incorrect.">
            <a:extLst>
              <a:ext uri="{FF2B5EF4-FFF2-40B4-BE49-F238E27FC236}">
                <a16:creationId xmlns:a16="http://schemas.microsoft.com/office/drawing/2014/main" id="{859851E3-CF1B-1BDB-E5D1-B180A3CC398D}"/>
              </a:ext>
            </a:extLst>
          </p:cNvPr>
          <p:cNvPicPr>
            <a:picLocks noChangeAspect="1"/>
          </p:cNvPicPr>
          <p:nvPr/>
        </p:nvPicPr>
        <p:blipFill>
          <a:blip r:embed="rId4"/>
          <a:srcRect t="72711" r="117" b="14437"/>
          <a:stretch>
            <a:fillRect/>
          </a:stretch>
        </p:blipFill>
        <p:spPr>
          <a:xfrm>
            <a:off x="-762" y="0"/>
            <a:ext cx="5213614" cy="881411"/>
          </a:xfrm>
          <a:prstGeom prst="rect">
            <a:avLst/>
          </a:prstGeom>
        </p:spPr>
      </p:pic>
      <p:sp>
        <p:nvSpPr>
          <p:cNvPr id="2" name="Tekstvak 1">
            <a:extLst>
              <a:ext uri="{FF2B5EF4-FFF2-40B4-BE49-F238E27FC236}">
                <a16:creationId xmlns:a16="http://schemas.microsoft.com/office/drawing/2014/main" id="{B1CFF8A3-9A7A-C203-239D-CB112AF53586}"/>
              </a:ext>
            </a:extLst>
          </p:cNvPr>
          <p:cNvSpPr txBox="1"/>
          <p:nvPr/>
        </p:nvSpPr>
        <p:spPr>
          <a:xfrm>
            <a:off x="508000" y="1718261"/>
            <a:ext cx="1070428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9C8713"/>
                </a:solidFill>
                <a:latin typeface="Aptos"/>
                <a:ea typeface="Larsseit"/>
                <a:cs typeface="Larsseit"/>
              </a:rPr>
              <a:t>“</a:t>
            </a:r>
            <a:r>
              <a:rPr lang="en-US" dirty="0" err="1">
                <a:solidFill>
                  <a:srgbClr val="9C8713"/>
                </a:solidFill>
                <a:latin typeface="Aptos"/>
                <a:ea typeface="Larsseit"/>
                <a:cs typeface="Larsseit"/>
              </a:rPr>
              <a:t>Waarom</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denk</a:t>
            </a:r>
            <a:r>
              <a:rPr lang="en-US" dirty="0">
                <a:solidFill>
                  <a:srgbClr val="9C8713"/>
                </a:solidFill>
                <a:latin typeface="Aptos"/>
                <a:ea typeface="Larsseit"/>
                <a:cs typeface="Larsseit"/>
              </a:rPr>
              <a:t> je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Herman </a:t>
            </a:r>
            <a:r>
              <a:rPr lang="en-US" dirty="0" err="1">
                <a:solidFill>
                  <a:srgbClr val="9C8713"/>
                </a:solidFill>
                <a:latin typeface="Aptos"/>
                <a:ea typeface="Larsseit"/>
                <a:cs typeface="Larsseit"/>
              </a:rPr>
              <a:t>slecht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geslapen</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heeft</a:t>
            </a:r>
            <a:r>
              <a:rPr lang="en-US" dirty="0">
                <a:solidFill>
                  <a:srgbClr val="9C8713"/>
                </a:solidFill>
                <a:latin typeface="Aptos"/>
                <a:ea typeface="Larsseit"/>
                <a:cs typeface="Larsseit"/>
              </a:rPr>
              <a:t>?” vs. </a:t>
            </a:r>
            <a:endParaRPr lang="nl-NL">
              <a:solidFill>
                <a:srgbClr val="9C8713"/>
              </a:solidFill>
              <a:latin typeface="Aptos"/>
            </a:endParaRPr>
          </a:p>
          <a:p>
            <a:r>
              <a:rPr lang="en-US" dirty="0">
                <a:solidFill>
                  <a:srgbClr val="9C8713"/>
                </a:solidFill>
                <a:latin typeface="Aptos"/>
                <a:ea typeface="Larsseit"/>
                <a:cs typeface="Larsseit"/>
              </a:rPr>
              <a:t>“Leila, je </a:t>
            </a:r>
            <a:r>
              <a:rPr lang="en-US" dirty="0" err="1">
                <a:solidFill>
                  <a:srgbClr val="9C8713"/>
                </a:solidFill>
                <a:latin typeface="Aptos"/>
                <a:ea typeface="Larsseit"/>
                <a:cs typeface="Larsseit"/>
              </a:rPr>
              <a:t>zegt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Herman </a:t>
            </a:r>
            <a:r>
              <a:rPr lang="en-US" dirty="0" err="1">
                <a:solidFill>
                  <a:srgbClr val="9C8713"/>
                </a:solidFill>
                <a:latin typeface="Aptos"/>
                <a:ea typeface="Larsseit"/>
                <a:cs typeface="Larsseit"/>
              </a:rPr>
              <a:t>slecht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geslapen</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heeft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Vertel</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eens</a:t>
            </a:r>
            <a:r>
              <a:rPr lang="en-US" dirty="0">
                <a:solidFill>
                  <a:srgbClr val="9C8713"/>
                </a:solidFill>
                <a:latin typeface="Aptos"/>
                <a:ea typeface="Larsseit"/>
                <a:cs typeface="Larsseit"/>
              </a:rPr>
              <a:t>.”</a:t>
            </a:r>
            <a:endParaRPr lang="en-US">
              <a:solidFill>
                <a:srgbClr val="9C8713"/>
              </a:solidFill>
              <a:latin typeface="Aptos"/>
            </a:endParaRPr>
          </a:p>
          <a:p>
            <a:pPr algn="ctr"/>
            <a:endParaRPr lang="nl-NL"/>
          </a:p>
        </p:txBody>
      </p:sp>
      <p:sp>
        <p:nvSpPr>
          <p:cNvPr id="4" name="Tekstvak 3">
            <a:extLst>
              <a:ext uri="{FF2B5EF4-FFF2-40B4-BE49-F238E27FC236}">
                <a16:creationId xmlns:a16="http://schemas.microsoft.com/office/drawing/2014/main" id="{82BABF4C-C002-77A2-06BD-3F3A0F4685A2}"/>
              </a:ext>
            </a:extLst>
          </p:cNvPr>
          <p:cNvSpPr txBox="1"/>
          <p:nvPr/>
        </p:nvSpPr>
        <p:spPr>
          <a:xfrm>
            <a:off x="508000" y="2632661"/>
            <a:ext cx="746034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9C8713"/>
                </a:solidFill>
                <a:latin typeface="Aptos"/>
                <a:ea typeface="Larsseit"/>
                <a:cs typeface="Larsseit"/>
              </a:rPr>
              <a:t>“</a:t>
            </a:r>
            <a:r>
              <a:rPr lang="en-US" dirty="0" err="1">
                <a:solidFill>
                  <a:srgbClr val="9C8713"/>
                </a:solidFill>
                <a:latin typeface="Aptos"/>
                <a:ea typeface="Larsseit"/>
                <a:cs typeface="Larsseit"/>
              </a:rPr>
              <a:t>Goed</a:t>
            </a:r>
            <a:r>
              <a:rPr lang="en-US" dirty="0">
                <a:solidFill>
                  <a:srgbClr val="9C8713"/>
                </a:solidFill>
                <a:latin typeface="Aptos"/>
                <a:ea typeface="Larsseit"/>
                <a:cs typeface="Larsseit"/>
              </a:rPr>
              <a:t> zo, Kasper, Herman </a:t>
            </a:r>
            <a:r>
              <a:rPr lang="en-US" dirty="0" err="1">
                <a:solidFill>
                  <a:srgbClr val="9C8713"/>
                </a:solidFill>
                <a:latin typeface="Aptos"/>
                <a:ea typeface="Larsseit"/>
                <a:cs typeface="Larsseit"/>
              </a:rPr>
              <a:t>rolt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inderdaad</a:t>
            </a:r>
            <a:r>
              <a:rPr lang="en-US" dirty="0">
                <a:solidFill>
                  <a:srgbClr val="9C8713"/>
                </a:solidFill>
                <a:latin typeface="Aptos"/>
                <a:ea typeface="Larsseit"/>
                <a:cs typeface="Larsseit"/>
              </a:rPr>
              <a:t> in de modder!” vs. </a:t>
            </a:r>
            <a:endParaRPr lang="nl-NL">
              <a:solidFill>
                <a:srgbClr val="9C8713"/>
              </a:solidFill>
              <a:latin typeface="Aptos"/>
            </a:endParaRPr>
          </a:p>
          <a:p>
            <a:r>
              <a:rPr lang="en-US" dirty="0">
                <a:solidFill>
                  <a:srgbClr val="9C8713"/>
                </a:solidFill>
                <a:latin typeface="Aptos"/>
                <a:ea typeface="Larsseit"/>
                <a:cs typeface="Larsseit"/>
              </a:rPr>
              <a:t>“Aha, </a:t>
            </a:r>
            <a:r>
              <a:rPr lang="en-US" dirty="0" err="1">
                <a:solidFill>
                  <a:srgbClr val="9C8713"/>
                </a:solidFill>
                <a:latin typeface="Aptos"/>
                <a:ea typeface="Larsseit"/>
                <a:cs typeface="Larsseit"/>
              </a:rPr>
              <a:t>waar</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zie</a:t>
            </a:r>
            <a:r>
              <a:rPr lang="en-US" dirty="0">
                <a:solidFill>
                  <a:srgbClr val="9C8713"/>
                </a:solidFill>
                <a:latin typeface="Aptos"/>
                <a:ea typeface="Larsseit"/>
                <a:cs typeface="Larsseit"/>
              </a:rPr>
              <a:t> je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op de </a:t>
            </a:r>
            <a:r>
              <a:rPr lang="en-US" dirty="0" err="1">
                <a:solidFill>
                  <a:srgbClr val="9C8713"/>
                </a:solidFill>
                <a:latin typeface="Aptos"/>
                <a:ea typeface="Larsseit"/>
                <a:cs typeface="Larsseit"/>
              </a:rPr>
              <a:t>tekening</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Herman </a:t>
            </a:r>
            <a:r>
              <a:rPr lang="en-US" dirty="0" err="1">
                <a:solidFill>
                  <a:srgbClr val="9C8713"/>
                </a:solidFill>
                <a:latin typeface="Aptos"/>
                <a:ea typeface="Larsseit"/>
                <a:cs typeface="Larsseit"/>
              </a:rPr>
              <a:t>een</a:t>
            </a:r>
            <a:r>
              <a:rPr lang="en-US" dirty="0">
                <a:solidFill>
                  <a:srgbClr val="9C8713"/>
                </a:solidFill>
                <a:latin typeface="Aptos"/>
                <a:ea typeface="Larsseit"/>
                <a:cs typeface="Larsseit"/>
              </a:rPr>
              <a:t> bad </a:t>
            </a:r>
            <a:r>
              <a:rPr lang="en-US" dirty="0" err="1">
                <a:solidFill>
                  <a:srgbClr val="9C8713"/>
                </a:solidFill>
                <a:latin typeface="Aptos"/>
                <a:ea typeface="Larsseit"/>
                <a:cs typeface="Larsseit"/>
              </a:rPr>
              <a:t>neemt</a:t>
            </a:r>
            <a:r>
              <a:rPr lang="en-US" dirty="0">
                <a:solidFill>
                  <a:srgbClr val="9C8713"/>
                </a:solidFill>
                <a:latin typeface="Aptos"/>
                <a:ea typeface="Larsseit"/>
                <a:cs typeface="Larsseit"/>
              </a:rPr>
              <a:t>?”</a:t>
            </a:r>
            <a:endParaRPr lang="en-US">
              <a:solidFill>
                <a:srgbClr val="9C8713"/>
              </a:solidFill>
              <a:latin typeface="Aptos"/>
            </a:endParaRPr>
          </a:p>
          <a:p>
            <a:pPr algn="ctr"/>
            <a:endParaRPr lang="nl-NL" dirty="0"/>
          </a:p>
        </p:txBody>
      </p:sp>
      <p:sp>
        <p:nvSpPr>
          <p:cNvPr id="6" name="Tekstvak 5">
            <a:extLst>
              <a:ext uri="{FF2B5EF4-FFF2-40B4-BE49-F238E27FC236}">
                <a16:creationId xmlns:a16="http://schemas.microsoft.com/office/drawing/2014/main" id="{52D38FD8-67C5-C959-E344-034C54DF26F9}"/>
              </a:ext>
            </a:extLst>
          </p:cNvPr>
          <p:cNvSpPr txBox="1"/>
          <p:nvPr/>
        </p:nvSpPr>
        <p:spPr>
          <a:xfrm>
            <a:off x="508000" y="3554318"/>
            <a:ext cx="1128485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9C8713"/>
                </a:solidFill>
                <a:latin typeface="Aptos"/>
                <a:ea typeface="Larsseit"/>
                <a:cs typeface="Larsseit"/>
              </a:rPr>
              <a:t>“Wauw,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is </a:t>
            </a:r>
            <a:r>
              <a:rPr lang="en-US" dirty="0" err="1">
                <a:solidFill>
                  <a:srgbClr val="9C8713"/>
                </a:solidFill>
                <a:latin typeface="Aptos"/>
                <a:ea typeface="Larsseit"/>
                <a:cs typeface="Larsseit"/>
              </a:rPr>
              <a:t>een</a:t>
            </a:r>
            <a:r>
              <a:rPr lang="en-US" dirty="0">
                <a:solidFill>
                  <a:srgbClr val="9C8713"/>
                </a:solidFill>
                <a:latin typeface="Aptos"/>
                <a:ea typeface="Larsseit"/>
                <a:cs typeface="Larsseit"/>
              </a:rPr>
              <a:t> heel </a:t>
            </a:r>
            <a:r>
              <a:rPr lang="en-US" dirty="0" err="1">
                <a:solidFill>
                  <a:srgbClr val="9C8713"/>
                </a:solidFill>
                <a:latin typeface="Aptos"/>
                <a:ea typeface="Larsseit"/>
                <a:cs typeface="Larsseit"/>
              </a:rPr>
              <a:t>mooie</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tekening</a:t>
            </a:r>
            <a:r>
              <a:rPr lang="en-US" dirty="0">
                <a:solidFill>
                  <a:srgbClr val="9C8713"/>
                </a:solidFill>
                <a:latin typeface="Aptos"/>
                <a:ea typeface="Larsseit"/>
                <a:cs typeface="Larsseit"/>
              </a:rPr>
              <a:t> die je </a:t>
            </a:r>
            <a:r>
              <a:rPr lang="en-US" dirty="0" err="1">
                <a:solidFill>
                  <a:srgbClr val="9C8713"/>
                </a:solidFill>
                <a:latin typeface="Aptos"/>
                <a:ea typeface="Larsseit"/>
                <a:cs typeface="Larsseit"/>
              </a:rPr>
              <a:t>hebt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gemaakt</a:t>
            </a:r>
            <a:r>
              <a:rPr lang="en-US" dirty="0">
                <a:solidFill>
                  <a:srgbClr val="9C8713"/>
                </a:solidFill>
                <a:latin typeface="Aptos"/>
                <a:ea typeface="Larsseit"/>
                <a:cs typeface="Larsseit"/>
              </a:rPr>
              <a:t>!” vs. </a:t>
            </a:r>
            <a:endParaRPr lang="nl-NL">
              <a:solidFill>
                <a:srgbClr val="9C8713"/>
              </a:solidFill>
              <a:latin typeface="Aptos"/>
            </a:endParaRPr>
          </a:p>
          <a:p>
            <a:r>
              <a:rPr lang="en-US" dirty="0">
                <a:solidFill>
                  <a:srgbClr val="9C8713"/>
                </a:solidFill>
                <a:latin typeface="Aptos"/>
                <a:ea typeface="Larsseit"/>
                <a:cs typeface="Larsseit"/>
              </a:rPr>
              <a:t>“Ik </a:t>
            </a:r>
            <a:r>
              <a:rPr lang="en-US" dirty="0" err="1">
                <a:solidFill>
                  <a:srgbClr val="9C8713"/>
                </a:solidFill>
                <a:latin typeface="Aptos"/>
                <a:ea typeface="Larsseit"/>
                <a:cs typeface="Larsseit"/>
              </a:rPr>
              <a:t>kan</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duidelijk</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zien</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dat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jouw</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varkentje</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triestig</a:t>
            </a:r>
            <a:r>
              <a:rPr lang="en-US" dirty="0">
                <a:solidFill>
                  <a:srgbClr val="9C8713"/>
                </a:solidFill>
                <a:latin typeface="Aptos"/>
                <a:ea typeface="Larsseit"/>
                <a:cs typeface="Larsseit"/>
              </a:rPr>
              <a:t> is op </a:t>
            </a:r>
            <a:r>
              <a:rPr lang="en-US" dirty="0" err="1">
                <a:solidFill>
                  <a:srgbClr val="9C8713"/>
                </a:solidFill>
                <a:latin typeface="Aptos"/>
                <a:ea typeface="Larsseit"/>
                <a:cs typeface="Larsseit"/>
              </a:rPr>
              <a:t>jouw</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tekening</a:t>
            </a:r>
            <a:r>
              <a:rPr lang="en-US" dirty="0">
                <a:solidFill>
                  <a:srgbClr val="9C8713"/>
                </a:solidFill>
                <a:latin typeface="Aptos"/>
                <a:ea typeface="Larsseit"/>
                <a:cs typeface="Larsseit"/>
              </a:rPr>
              <a:t>. Je </a:t>
            </a:r>
            <a:r>
              <a:rPr lang="en-US" dirty="0" err="1">
                <a:solidFill>
                  <a:srgbClr val="9C8713"/>
                </a:solidFill>
                <a:latin typeface="Aptos"/>
                <a:ea typeface="Larsseit"/>
                <a:cs typeface="Larsseit"/>
              </a:rPr>
              <a:t>hebt</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zijn</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gevoel</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goed</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duidelijk</a:t>
            </a:r>
            <a:r>
              <a:rPr lang="en-US" dirty="0">
                <a:solidFill>
                  <a:srgbClr val="9C8713"/>
                </a:solidFill>
                <a:latin typeface="Aptos"/>
                <a:ea typeface="Larsseit"/>
                <a:cs typeface="Larsseit"/>
              </a:rPr>
              <a:t> </a:t>
            </a:r>
            <a:r>
              <a:rPr lang="en-US" dirty="0" err="1">
                <a:solidFill>
                  <a:srgbClr val="9C8713"/>
                </a:solidFill>
                <a:latin typeface="Aptos"/>
                <a:ea typeface="Larsseit"/>
                <a:cs typeface="Larsseit"/>
              </a:rPr>
              <a:t>gemaakt</a:t>
            </a:r>
            <a:r>
              <a:rPr lang="en-US" dirty="0">
                <a:solidFill>
                  <a:srgbClr val="9C8713"/>
                </a:solidFill>
                <a:latin typeface="Aptos"/>
                <a:ea typeface="Larsseit"/>
                <a:cs typeface="Larsseit"/>
              </a:rPr>
              <a:t>.”</a:t>
            </a:r>
            <a:endParaRPr lang="en-US">
              <a:solidFill>
                <a:srgbClr val="9C8713"/>
              </a:solidFill>
              <a:latin typeface="Aptos"/>
            </a:endParaRPr>
          </a:p>
          <a:p>
            <a:pPr algn="ctr"/>
            <a:endParaRPr lang="nl-NL"/>
          </a:p>
        </p:txBody>
      </p:sp>
      <p:sp>
        <p:nvSpPr>
          <p:cNvPr id="7" name="TextBox 6">
            <a:extLst>
              <a:ext uri="{FF2B5EF4-FFF2-40B4-BE49-F238E27FC236}">
                <a16:creationId xmlns:a16="http://schemas.microsoft.com/office/drawing/2014/main" id="{36398682-2743-58FC-E3BD-E520F5715A6A}"/>
              </a:ext>
            </a:extLst>
          </p:cNvPr>
          <p:cNvSpPr txBox="1"/>
          <p:nvPr/>
        </p:nvSpPr>
        <p:spPr>
          <a:xfrm>
            <a:off x="508000" y="1068659"/>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1800" b="1" baseline="0">
                <a:solidFill>
                  <a:srgbClr val="9C8713"/>
                </a:solidFill>
                <a:latin typeface="Aptos"/>
              </a:rPr>
              <a:t>Groep 1 – </a:t>
            </a:r>
            <a:r>
              <a:rPr lang="nl-BE" b="1">
                <a:solidFill>
                  <a:srgbClr val="9C8713"/>
                </a:solidFill>
                <a:latin typeface="Aptos"/>
              </a:rPr>
              <a:t>Kop op, Herman</a:t>
            </a:r>
            <a:endParaRPr lang="en-US"/>
          </a:p>
          <a:p>
            <a:pPr algn="ctr"/>
            <a:endParaRPr lang="en-US"/>
          </a:p>
        </p:txBody>
      </p:sp>
    </p:spTree>
    <p:extLst>
      <p:ext uri="{BB962C8B-B14F-4D97-AF65-F5344CB8AC3E}">
        <p14:creationId xmlns:p14="http://schemas.microsoft.com/office/powerpoint/2010/main" val="12384588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F953E-659F-A4C9-A1E5-1AC983AD8C8A}"/>
            </a:ext>
          </a:extLst>
        </p:cNvPr>
        <p:cNvGrpSpPr/>
        <p:nvPr/>
      </p:nvGrpSpPr>
      <p:grpSpPr>
        <a:xfrm>
          <a:off x="0" y="0"/>
          <a:ext cx="0" cy="0"/>
          <a:chOff x="0" y="0"/>
          <a:chExt cx="0" cy="0"/>
        </a:xfrm>
      </p:grpSpPr>
      <p:pic>
        <p:nvPicPr>
          <p:cNvPr id="4" name="Picture 3" descr="A screen shot of a phone&#10;&#10;AI-generated content may be incorrect.">
            <a:extLst>
              <a:ext uri="{FF2B5EF4-FFF2-40B4-BE49-F238E27FC236}">
                <a16:creationId xmlns:a16="http://schemas.microsoft.com/office/drawing/2014/main" id="{BB6C9B99-A93E-DB06-4078-0C8DF697E295}"/>
              </a:ext>
            </a:extLst>
          </p:cNvPr>
          <p:cNvPicPr>
            <a:picLocks noChangeAspect="1"/>
          </p:cNvPicPr>
          <p:nvPr/>
        </p:nvPicPr>
        <p:blipFill>
          <a:blip r:embed="rId2"/>
          <a:srcRect t="84533" r="117" b="2044"/>
          <a:stretch>
            <a:fillRect/>
          </a:stretch>
        </p:blipFill>
        <p:spPr>
          <a:xfrm>
            <a:off x="-762" y="0"/>
            <a:ext cx="5213614" cy="920502"/>
          </a:xfrm>
          <a:prstGeom prst="rect">
            <a:avLst/>
          </a:prstGeom>
        </p:spPr>
      </p:pic>
      <p:sp>
        <p:nvSpPr>
          <p:cNvPr id="3" name="TextBox 2">
            <a:extLst>
              <a:ext uri="{FF2B5EF4-FFF2-40B4-BE49-F238E27FC236}">
                <a16:creationId xmlns:a16="http://schemas.microsoft.com/office/drawing/2014/main" id="{3A1735A4-835C-D18D-FC2E-46C08AA00FC6}"/>
              </a:ext>
            </a:extLst>
          </p:cNvPr>
          <p:cNvSpPr txBox="1"/>
          <p:nvPr/>
        </p:nvSpPr>
        <p:spPr>
          <a:xfrm>
            <a:off x="297542" y="1048657"/>
            <a:ext cx="10820400" cy="75713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b="1">
                <a:solidFill>
                  <a:srgbClr val="9C8713"/>
                </a:solidFill>
                <a:latin typeface="Aptos"/>
                <a:ea typeface="Arial"/>
                <a:cs typeface="Arial"/>
              </a:rPr>
              <a:t>Groep 2 – OOZ</a:t>
            </a:r>
            <a:endParaRPr lang="nl-BE" b="1" dirty="0">
              <a:solidFill>
                <a:srgbClr val="9C8713"/>
              </a:solidFill>
              <a:latin typeface="Aptos"/>
              <a:ea typeface="Arial"/>
              <a:cs typeface="Arial"/>
            </a:endParaRPr>
          </a:p>
          <a:p>
            <a:r>
              <a:rPr lang="nl-BE">
                <a:solidFill>
                  <a:srgbClr val="9C8713"/>
                </a:solidFill>
                <a:latin typeface="Aptos"/>
                <a:ea typeface="Arial"/>
                <a:cs typeface="Times New Roman"/>
              </a:rPr>
              <a:t>De vogels vergelijken vogels met mensen. Er zijn gelijkenissen en verschillen. Bespreek ze met de lezers.</a:t>
            </a:r>
            <a:endParaRPr lang="nl-BE">
              <a:solidFill>
                <a:srgbClr val="9C8713"/>
              </a:solidFill>
              <a:highlight>
                <a:srgbClr val="C6C6C6"/>
              </a:highlight>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Vogels en mensen zijn vrij. Wat wordt er bedoeld op de tweede dubbele pagina? (mensen kunnen gaan </a:t>
            </a:r>
            <a:r>
              <a:rPr lang="nl-NL" dirty="0">
                <a:solidFill>
                  <a:srgbClr val="9C8713"/>
                </a:solidFill>
                <a:latin typeface="Aptos"/>
                <a:ea typeface="Arial"/>
                <a:cs typeface="Times New Roman"/>
              </a:rPr>
              <a:t>waar ze willen, vogels kunnen vliegen waar ze willen)</a:t>
            </a:r>
            <a:endParaRPr lang="nl-BE" dirty="0">
              <a:solidFill>
                <a:srgbClr val="9C8713"/>
              </a:solidFill>
              <a:highlight>
                <a:srgbClr val="C6C6C6"/>
              </a:highlight>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Vogels hebben veren, mensen hebben …. (</a:t>
            </a:r>
            <a:r>
              <a:rPr lang="nl-NL" dirty="0">
                <a:solidFill>
                  <a:srgbClr val="9C8713"/>
                </a:solidFill>
                <a:highlight>
                  <a:srgbClr val="EAEEFF"/>
                </a:highlight>
                <a:latin typeface="Aptos"/>
                <a:ea typeface="Arial"/>
                <a:cs typeface="Times New Roman"/>
              </a:rPr>
              <a:t>kleding</a:t>
            </a:r>
            <a:r>
              <a:rPr lang="nl-NL">
                <a:solidFill>
                  <a:srgbClr val="9C8713"/>
                </a:solidFill>
                <a:latin typeface="Aptos"/>
                <a:ea typeface="Arial"/>
                <a:cs typeface="Times New Roman"/>
              </a:rPr>
              <a:t>, zie derde dubbele pagina)</a:t>
            </a:r>
            <a:endParaRPr lang="nl-BE">
              <a:solidFill>
                <a:srgbClr val="9C8713"/>
              </a:solidFill>
              <a:highlight>
                <a:srgbClr val="C6C6C6"/>
              </a:highlight>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Mensen kunnen net als vogels fluiten, maar is er toch niet een verschil? </a:t>
            </a:r>
            <a:endParaRPr lang="nl-BE">
              <a:solidFill>
                <a:srgbClr val="9C8713"/>
              </a:solidFill>
              <a:highlight>
                <a:srgbClr val="C6C6C6"/>
              </a:highlight>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De vogels houden hun ‘pak’ liever aan, maar toch wisselen ze een beetje. Dat heet ruien. Het verenpak van </a:t>
            </a:r>
            <a:r>
              <a:rPr lang="nl-NL" dirty="0">
                <a:solidFill>
                  <a:srgbClr val="9C8713"/>
                </a:solidFill>
                <a:latin typeface="Aptos"/>
                <a:ea typeface="Arial"/>
                <a:cs typeface="Times New Roman"/>
              </a:rPr>
              <a:t>vogels is in de winter dikker </a:t>
            </a:r>
            <a:r>
              <a:rPr lang="nl-NL">
                <a:solidFill>
                  <a:srgbClr val="9C8713"/>
                </a:solidFill>
                <a:latin typeface="Aptos"/>
                <a:ea typeface="Arial"/>
                <a:cs typeface="Times New Roman"/>
              </a:rPr>
              <a:t>dan in de zomer, zie vijfde dubbele pagina</a:t>
            </a:r>
            <a:endParaRPr lang="nl-BE">
              <a:solidFill>
                <a:srgbClr val="9C8713"/>
              </a:solidFill>
              <a:highlight>
                <a:srgbClr val="C6C6C6"/>
              </a:highlight>
              <a:latin typeface="Aptos"/>
              <a:ea typeface="Arial"/>
              <a:cs typeface="Times New Roman"/>
            </a:endParaRPr>
          </a:p>
          <a:p>
            <a:pPr marL="285750" indent="-285750">
              <a:buFont typeface="Calibri"/>
              <a:buChar char="-"/>
            </a:pPr>
            <a:r>
              <a:rPr lang="nl-NL">
                <a:solidFill>
                  <a:srgbClr val="9C8713"/>
                </a:solidFill>
                <a:latin typeface="Aptos"/>
                <a:ea typeface="Arial"/>
                <a:cs typeface="Times New Roman"/>
              </a:rPr>
              <a:t>Vogels en mensen kunnen naar het zuiden trekken. Is dat voor hen alle twee noodzakelijk? </a:t>
            </a:r>
          </a:p>
          <a:p>
            <a:pPr marL="285750" indent="-285750">
              <a:buFont typeface="Calibri"/>
              <a:buChar char="-"/>
            </a:pPr>
            <a:endParaRPr lang="nl-NL" dirty="0">
              <a:solidFill>
                <a:srgbClr val="9C8713"/>
              </a:solidFill>
              <a:latin typeface="Aptos"/>
              <a:ea typeface="Arial"/>
              <a:cs typeface="Times New Roman"/>
            </a:endParaRPr>
          </a:p>
          <a:p>
            <a:r>
              <a:rPr lang="nl-BE" sz="1800" b="1" baseline="0">
                <a:solidFill>
                  <a:srgbClr val="9C8713"/>
                </a:solidFill>
                <a:latin typeface="Aptos"/>
                <a:ea typeface="Arial"/>
                <a:cs typeface="Arial"/>
              </a:rPr>
              <a:t>Groep </a:t>
            </a:r>
            <a:r>
              <a:rPr lang="nl-BE" b="1">
                <a:solidFill>
                  <a:srgbClr val="9C8713"/>
                </a:solidFill>
                <a:latin typeface="Aptos"/>
                <a:ea typeface="Arial"/>
                <a:cs typeface="Arial"/>
              </a:rPr>
              <a:t>4 </a:t>
            </a:r>
            <a:r>
              <a:rPr lang="nl-BE" sz="1800" b="1" baseline="0">
                <a:solidFill>
                  <a:srgbClr val="9C8713"/>
                </a:solidFill>
                <a:latin typeface="Aptos"/>
                <a:ea typeface="Arial"/>
                <a:cs typeface="Arial"/>
              </a:rPr>
              <a:t>– </a:t>
            </a:r>
            <a:r>
              <a:rPr lang="nl-BE" b="1">
                <a:solidFill>
                  <a:srgbClr val="9C8713"/>
                </a:solidFill>
                <a:latin typeface="Aptos"/>
                <a:ea typeface="Arial"/>
                <a:cs typeface="Arial"/>
              </a:rPr>
              <a:t>Gij brengt mijn vrede niet</a:t>
            </a:r>
            <a:endParaRPr lang="nl-NL" sz="1800">
              <a:latin typeface="Aptos"/>
              <a:ea typeface="Arial"/>
              <a:cs typeface="Arial"/>
            </a:endParaRPr>
          </a:p>
          <a:p>
            <a:pPr marL="228600" indent="-228600">
              <a:buFont typeface="Calibri"/>
              <a:buChar char="-"/>
            </a:pPr>
            <a:r>
              <a:rPr lang="nl-NL">
                <a:solidFill>
                  <a:srgbClr val="9C8713"/>
                </a:solidFill>
                <a:latin typeface="Aptos"/>
                <a:ea typeface="Arial"/>
                <a:cs typeface="Times New Roman"/>
              </a:rPr>
              <a:t>Hoe ver zou jij gaan om iemand te helpen die in gevaar is? Denk je dat </a:t>
            </a:r>
            <a:r>
              <a:rPr lang="nl-NL" baseline="0">
                <a:solidFill>
                  <a:srgbClr val="9C8713"/>
                </a:solidFill>
                <a:latin typeface="Aptos"/>
                <a:ea typeface="Arial"/>
                <a:cs typeface="Times New Roman"/>
              </a:rPr>
              <a:t>het </a:t>
            </a:r>
            <a:r>
              <a:rPr lang="nl-NL">
                <a:solidFill>
                  <a:srgbClr val="9C8713"/>
                </a:solidFill>
                <a:latin typeface="Aptos"/>
                <a:ea typeface="Arial"/>
                <a:cs typeface="Times New Roman"/>
              </a:rPr>
              <a:t>makkelijker of moeilijker is </a:t>
            </a:r>
            <a:r>
              <a:rPr lang="nl-NL" baseline="0">
                <a:solidFill>
                  <a:srgbClr val="9C8713"/>
                </a:solidFill>
                <a:latin typeface="Aptos"/>
                <a:ea typeface="Arial"/>
                <a:cs typeface="Times New Roman"/>
              </a:rPr>
              <a:t>om</a:t>
            </a:r>
            <a:r>
              <a:rPr lang="nl-NL">
                <a:solidFill>
                  <a:srgbClr val="9C8713"/>
                </a:solidFill>
                <a:latin typeface="Aptos"/>
                <a:ea typeface="Arial"/>
                <a:cs typeface="Times New Roman"/>
              </a:rPr>
              <a:t> zo’n keuze </a:t>
            </a:r>
            <a:r>
              <a:rPr lang="nl-NL" baseline="0">
                <a:solidFill>
                  <a:srgbClr val="9C8713"/>
                </a:solidFill>
                <a:latin typeface="Aptos"/>
                <a:ea typeface="Arial"/>
                <a:cs typeface="Times New Roman"/>
              </a:rPr>
              <a:t>te </a:t>
            </a:r>
            <a:r>
              <a:rPr lang="nl-NL">
                <a:solidFill>
                  <a:srgbClr val="9C8713"/>
                </a:solidFill>
                <a:latin typeface="Aptos"/>
                <a:ea typeface="Arial"/>
                <a:cs typeface="Times New Roman"/>
              </a:rPr>
              <a:t>maken als het gaat om iemand die </a:t>
            </a:r>
            <a:r>
              <a:rPr lang="nl-NL" baseline="0">
                <a:solidFill>
                  <a:srgbClr val="9C8713"/>
                </a:solidFill>
                <a:latin typeface="Aptos"/>
                <a:ea typeface="Arial"/>
                <a:cs typeface="Times New Roman"/>
              </a:rPr>
              <a:t>je </a:t>
            </a:r>
            <a:r>
              <a:rPr lang="nl-NL">
                <a:solidFill>
                  <a:srgbClr val="9C8713"/>
                </a:solidFill>
                <a:latin typeface="Aptos"/>
                <a:ea typeface="Arial"/>
                <a:cs typeface="Times New Roman"/>
              </a:rPr>
              <a:t>niet goed kent? </a:t>
            </a:r>
            <a:r>
              <a:rPr lang="en-US" dirty="0">
                <a:solidFill>
                  <a:srgbClr val="9C8713"/>
                </a:solidFill>
                <a:latin typeface="Aptos"/>
                <a:ea typeface="Arial"/>
                <a:cs typeface="Times New Roman"/>
              </a:rPr>
              <a:t> </a:t>
            </a:r>
          </a:p>
          <a:p>
            <a:pPr marL="228600" indent="-228600">
              <a:buFont typeface="Calibri"/>
              <a:buChar char="-"/>
            </a:pPr>
            <a:endParaRPr lang="nl-BE" b="1" dirty="0">
              <a:solidFill>
                <a:srgbClr val="9C8713"/>
              </a:solidFill>
              <a:latin typeface="Aptos"/>
              <a:ea typeface="Arial"/>
              <a:cs typeface="Times New Roman"/>
            </a:endParaRPr>
          </a:p>
          <a:p>
            <a:r>
              <a:rPr lang="nl-BE" b="1">
                <a:solidFill>
                  <a:srgbClr val="9C8713"/>
                </a:solidFill>
                <a:latin typeface="Aptos"/>
                <a:ea typeface="Arial"/>
                <a:cs typeface="Times New Roman"/>
              </a:rPr>
              <a:t>Groep 4 – Zarafa</a:t>
            </a:r>
            <a:endParaRPr lang="en-US">
              <a:solidFill>
                <a:srgbClr val="9C8713"/>
              </a:solidFill>
              <a:latin typeface="Aptos"/>
              <a:ea typeface="Arial"/>
              <a:cs typeface="Times New Roman"/>
            </a:endParaRPr>
          </a:p>
          <a:p>
            <a:pPr marL="228600" indent="-228600">
              <a:buFont typeface="Calibri"/>
              <a:buChar char="-"/>
            </a:pPr>
            <a:endParaRPr lang="en-US" dirty="0">
              <a:solidFill>
                <a:srgbClr val="9C8713"/>
              </a:solidFill>
              <a:latin typeface="Aptos"/>
              <a:ea typeface="Arial"/>
              <a:cs typeface="Times New Roman"/>
            </a:endParaRPr>
          </a:p>
          <a:p>
            <a:pPr marL="285750" indent="-285750">
              <a:buFont typeface="Calibri"/>
              <a:buChar char="-"/>
            </a:pPr>
            <a:r>
              <a:rPr lang="nl">
                <a:solidFill>
                  <a:srgbClr val="9C8713"/>
                </a:solidFill>
                <a:latin typeface="Aptos"/>
                <a:ea typeface="Arial"/>
                <a:cs typeface="Times New Roman"/>
              </a:rPr>
              <a:t>Aan welke moderne gebeurtenissen doet deze mensenmassa jou denken? Kun je een voorbeeld noemen van een moment waarop heel veel mensen samenkwamen om één persoon of dier te zien, een gebeurtenis mee te maken? Denk je dat de komst van Zarafa in 1827 vergelijkbaar is met hoe mensen nu reageren op beroemdheden of grote evenementen? Waarom precies? Als er toen al smartphones en social media waren geweest, hoe zou de gebeurtenis er dan uitgezien hebben? </a:t>
            </a:r>
            <a:endParaRPr lang="en-US">
              <a:solidFill>
                <a:srgbClr val="9C8713"/>
              </a:solidFill>
              <a:highlight>
                <a:srgbClr val="C6C6C6"/>
              </a:highlight>
              <a:latin typeface="Aptos"/>
              <a:ea typeface="Arial"/>
              <a:cs typeface="Times New Roman"/>
            </a:endParaRPr>
          </a:p>
          <a:p>
            <a:endParaRPr lang="en-US" dirty="0">
              <a:solidFill>
                <a:srgbClr val="9C8713"/>
              </a:solidFill>
              <a:latin typeface="Aptos"/>
              <a:ea typeface="Arial"/>
              <a:cs typeface="Times New Roman"/>
            </a:endParaRPr>
          </a:p>
          <a:p>
            <a:pPr lvl="0" algn="ctr"/>
            <a:endParaRPr lang="en-US" sz="1800" baseline="0" dirty="0">
              <a:solidFill>
                <a:srgbClr val="9C8713"/>
              </a:solidFill>
              <a:latin typeface="Aptos"/>
              <a:ea typeface="Arial"/>
              <a:cs typeface="Arial"/>
            </a:endParaRPr>
          </a:p>
          <a:p>
            <a:pPr marL="285750" indent="-285750">
              <a:buFont typeface="Calibri"/>
              <a:buChar char="-"/>
            </a:pPr>
            <a:endParaRPr lang="en-US" dirty="0">
              <a:cs typeface="Arial"/>
            </a:endParaRPr>
          </a:p>
          <a:p>
            <a:endParaRPr lang="nl-NL" dirty="0">
              <a:cs typeface="Arial"/>
            </a:endParaRPr>
          </a:p>
          <a:p>
            <a:pPr algn="ctr"/>
            <a:endParaRPr lang="en-US"/>
          </a:p>
        </p:txBody>
      </p:sp>
    </p:spTree>
    <p:extLst>
      <p:ext uri="{BB962C8B-B14F-4D97-AF65-F5344CB8AC3E}">
        <p14:creationId xmlns:p14="http://schemas.microsoft.com/office/powerpoint/2010/main" val="2574733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F4921-ACDE-0B62-F38F-06C1FC665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589D0-3CA6-2E57-D94E-6A947627DE11}"/>
              </a:ext>
            </a:extLst>
          </p:cNvPr>
          <p:cNvSpPr>
            <a:spLocks noGrp="1"/>
          </p:cNvSpPr>
          <p:nvPr>
            <p:ph type="title"/>
          </p:nvPr>
        </p:nvSpPr>
        <p:spPr/>
        <p:txBody>
          <a:bodyPr/>
          <a:lstStyle/>
          <a:p>
            <a:endParaRPr lang="en-US"/>
          </a:p>
        </p:txBody>
      </p:sp>
      <p:pic>
        <p:nvPicPr>
          <p:cNvPr id="4" name="Content Placeholder 3" descr="A logo with a face and text&#10;&#10;AI-generated content may be incorrect.">
            <a:extLst>
              <a:ext uri="{FF2B5EF4-FFF2-40B4-BE49-F238E27FC236}">
                <a16:creationId xmlns:a16="http://schemas.microsoft.com/office/drawing/2014/main" id="{0767CAB4-AD5D-5979-935B-B120AA26D9CB}"/>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sp>
        <p:nvSpPr>
          <p:cNvPr id="5" name="TextBox 4">
            <a:extLst>
              <a:ext uri="{FF2B5EF4-FFF2-40B4-BE49-F238E27FC236}">
                <a16:creationId xmlns:a16="http://schemas.microsoft.com/office/drawing/2014/main" id="{00841A37-5882-8971-FE1E-1E0C71CECC1E}"/>
              </a:ext>
            </a:extLst>
          </p:cNvPr>
          <p:cNvSpPr txBox="1"/>
          <p:nvPr/>
        </p:nvSpPr>
        <p:spPr>
          <a:xfrm>
            <a:off x="841248" y="5983224"/>
            <a:ext cx="943051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sz="1100" u="sng" strike="noStrike" baseline="0">
                <a:solidFill>
                  <a:srgbClr val="467886"/>
                </a:solidFill>
                <a:latin typeface="Aptos"/>
                <a:ea typeface="Segoe UI"/>
                <a:cs typeface="Segoe UI"/>
                <a:hlinkClick r:id="rId3"/>
              </a:rPr>
              <a:t>https://www.vlaanderen.be/onderwijsprofessionals/lesgeven-en-begeleiden/opleidingsinhouden/opleidingsinhouden-basisonderwijs/nieuwe-minimumdoelen-basisonderwijs</a:t>
            </a:r>
            <a:r>
              <a:rPr lang="nl-BE" sz="1100" baseline="0">
                <a:latin typeface="Aptos"/>
              </a:rPr>
              <a:t> </a:t>
            </a:r>
            <a:r>
              <a:rPr sz="1100">
                <a:latin typeface="Aptos"/>
                <a:ea typeface="Aptos"/>
                <a:cs typeface="Aptos"/>
              </a:rPr>
              <a:t>​</a:t>
            </a:r>
            <a:endParaRPr lang="en-US"/>
          </a:p>
          <a:p>
            <a:pPr algn="ctr"/>
            <a:endParaRPr lang="en-US"/>
          </a:p>
        </p:txBody>
      </p:sp>
      <p:pic>
        <p:nvPicPr>
          <p:cNvPr id="3" name="Picture 2" descr="A screenshot of a computer&#10;&#10;AI-generated content may be incorrect.">
            <a:extLst>
              <a:ext uri="{FF2B5EF4-FFF2-40B4-BE49-F238E27FC236}">
                <a16:creationId xmlns:a16="http://schemas.microsoft.com/office/drawing/2014/main" id="{559C15A8-FC4A-552F-753C-B0C7FF16CAAA}"/>
              </a:ext>
            </a:extLst>
          </p:cNvPr>
          <p:cNvPicPr>
            <a:picLocks noChangeAspect="1"/>
          </p:cNvPicPr>
          <p:nvPr/>
        </p:nvPicPr>
        <p:blipFill>
          <a:blip r:embed="rId4"/>
          <a:srcRect l="7738" t="15360" r="32857" b="14831"/>
          <a:stretch>
            <a:fillRect/>
          </a:stretch>
        </p:blipFill>
        <p:spPr>
          <a:xfrm>
            <a:off x="1937076" y="1035523"/>
            <a:ext cx="7242630" cy="4786694"/>
          </a:xfrm>
          <a:prstGeom prst="rect">
            <a:avLst/>
          </a:prstGeom>
        </p:spPr>
      </p:pic>
      <p:sp>
        <p:nvSpPr>
          <p:cNvPr id="7" name="Oval 6">
            <a:extLst>
              <a:ext uri="{FF2B5EF4-FFF2-40B4-BE49-F238E27FC236}">
                <a16:creationId xmlns:a16="http://schemas.microsoft.com/office/drawing/2014/main" id="{6992B40B-C58C-A5CF-07A3-71CEB3C88A4E}"/>
              </a:ext>
            </a:extLst>
          </p:cNvPr>
          <p:cNvSpPr/>
          <p:nvPr/>
        </p:nvSpPr>
        <p:spPr>
          <a:xfrm>
            <a:off x="6972211" y="2084750"/>
            <a:ext cx="1581840" cy="1039123"/>
          </a:xfrm>
          <a:prstGeom prst="ellipse">
            <a:avLst/>
          </a:prstGeom>
          <a:noFill/>
          <a:ln>
            <a:solidFill>
              <a:srgbClr val="9C871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28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2AEBA-95A9-75E5-8770-7FCB6C672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42736-F753-A083-82CF-0BECA3C5296C}"/>
              </a:ext>
            </a:extLst>
          </p:cNvPr>
          <p:cNvSpPr>
            <a:spLocks noGrp="1"/>
          </p:cNvSpPr>
          <p:nvPr>
            <p:ph type="title"/>
          </p:nvPr>
        </p:nvSpPr>
        <p:spPr/>
        <p:txBody>
          <a:bodyPr/>
          <a:lstStyle/>
          <a:p>
            <a:endParaRPr lang="en-US"/>
          </a:p>
        </p:txBody>
      </p:sp>
      <p:pic>
        <p:nvPicPr>
          <p:cNvPr id="4" name="Content Placeholder 3" descr="A logo with a face and text&#10;&#10;AI-generated content may be incorrect.">
            <a:extLst>
              <a:ext uri="{FF2B5EF4-FFF2-40B4-BE49-F238E27FC236}">
                <a16:creationId xmlns:a16="http://schemas.microsoft.com/office/drawing/2014/main" id="{37BA941C-52E5-99DE-EAF6-83249CDEA14A}"/>
              </a:ext>
            </a:extLst>
          </p:cNvPr>
          <p:cNvPicPr>
            <a:picLocks noGrp="1" noChangeAspect="1"/>
          </p:cNvPicPr>
          <p:nvPr>
            <p:ph idx="1"/>
          </p:nvPr>
        </p:nvPicPr>
        <p:blipFill>
          <a:blip r:embed="rId2"/>
          <a:stretch>
            <a:fillRect/>
          </a:stretch>
        </p:blipFill>
        <p:spPr>
          <a:xfrm>
            <a:off x="10616184" y="5388134"/>
            <a:ext cx="1469136" cy="1469136"/>
          </a:xfrm>
          <a:prstGeom prst="rect">
            <a:avLst/>
          </a:prstGeom>
        </p:spPr>
      </p:pic>
      <p:pic>
        <p:nvPicPr>
          <p:cNvPr id="6" name="Afbeelding 2">
            <a:extLst>
              <a:ext uri="{FF2B5EF4-FFF2-40B4-BE49-F238E27FC236}">
                <a16:creationId xmlns:a16="http://schemas.microsoft.com/office/drawing/2014/main" id="{523D87B7-7FCF-B0EA-FB49-07A8EBCFFCAE}"/>
              </a:ext>
            </a:extLst>
          </p:cNvPr>
          <p:cNvPicPr>
            <a:picLocks noChangeAspect="1"/>
          </p:cNvPicPr>
          <p:nvPr/>
        </p:nvPicPr>
        <p:blipFill>
          <a:blip r:embed="rId3"/>
          <a:srcRect l="8159" t="11429" r="14698" b="5641"/>
          <a:stretch>
            <a:fillRect/>
          </a:stretch>
        </p:blipFill>
        <p:spPr>
          <a:xfrm>
            <a:off x="2233164" y="1857882"/>
            <a:ext cx="7725671" cy="4671720"/>
          </a:xfrm>
          <a:prstGeom prst="rect">
            <a:avLst/>
          </a:prstGeom>
        </p:spPr>
      </p:pic>
      <p:sp>
        <p:nvSpPr>
          <p:cNvPr id="7" name="Tekstvak 3">
            <a:extLst>
              <a:ext uri="{FF2B5EF4-FFF2-40B4-BE49-F238E27FC236}">
                <a16:creationId xmlns:a16="http://schemas.microsoft.com/office/drawing/2014/main" id="{2F5C196B-3CE7-800D-6A2C-09E63F0547BC}"/>
              </a:ext>
            </a:extLst>
          </p:cNvPr>
          <p:cNvSpPr txBox="1"/>
          <p:nvPr/>
        </p:nvSpPr>
        <p:spPr>
          <a:xfrm>
            <a:off x="1201265" y="226142"/>
            <a:ext cx="9405258" cy="1200329"/>
          </a:xfrm>
          <a:prstGeom prst="rect">
            <a:avLst/>
          </a:prstGeom>
          <a:noFill/>
        </p:spPr>
        <p:txBody>
          <a:bodyPr wrap="square" lIns="91440" tIns="45720" rIns="91440" bIns="45720" rtlCol="0" anchor="t">
            <a:spAutoFit/>
          </a:bodyP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BE">
                <a:hlinkClick r:id="rId4"/>
              </a:rPr>
              <a:t>https://www.onderwijsdoelen.be/</a:t>
            </a:r>
            <a:endParaRPr lang="nl-BE"/>
          </a:p>
          <a:p>
            <a:pPr algn="ctr"/>
            <a:r>
              <a:rPr lang="nl-BE">
                <a:hlinkClick r:id="rId5"/>
              </a:rPr>
              <a:t>https://www.vlaanderen.be/onderwijsprofessionals/lesgeven-en-begeleiden/opleidingsinhouden/opleidingsinhouden-basisonderwijs/nieuwe-minimumdoelen-basisonderwijs</a:t>
            </a:r>
            <a:r>
              <a:rPr lang="nl-BE"/>
              <a:t>  </a:t>
            </a:r>
          </a:p>
        </p:txBody>
      </p:sp>
    </p:spTree>
    <p:extLst>
      <p:ext uri="{BB962C8B-B14F-4D97-AF65-F5344CB8AC3E}">
        <p14:creationId xmlns:p14="http://schemas.microsoft.com/office/powerpoint/2010/main" val="109023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2D9357B8-AF9F-4FAD-F0E1-BD6015295AB1}"/>
              </a:ext>
            </a:extLst>
          </p:cNvPr>
          <p:cNvSpPr txBox="1"/>
          <p:nvPr/>
        </p:nvSpPr>
        <p:spPr>
          <a:xfrm>
            <a:off x="186813" y="1632154"/>
            <a:ext cx="11820967" cy="2862322"/>
          </a:xfrm>
          <a:prstGeom prst="rect">
            <a:avLst/>
          </a:prstGeom>
          <a:noFill/>
        </p:spPr>
        <p:txBody>
          <a:bodyPr wrap="square" lIns="91440" tIns="45720" rIns="91440" bIns="45720" anchor="t">
            <a:spAutoFit/>
          </a:bodyPr>
          <a:lstStyle/>
          <a:p>
            <a:r>
              <a:rPr lang="nl-BE" sz="2000">
                <a:solidFill>
                  <a:srgbClr val="9C8713"/>
                </a:solidFill>
              </a:rPr>
              <a:t>Alle </a:t>
            </a:r>
            <a:r>
              <a:rPr lang="nl-BE" sz="2000" b="1">
                <a:solidFill>
                  <a:srgbClr val="9C8713"/>
                </a:solidFill>
              </a:rPr>
              <a:t>decretaal vastgelegde minimumdoelen </a:t>
            </a:r>
            <a:r>
              <a:rPr lang="nl-BE" sz="2000">
                <a:solidFill>
                  <a:srgbClr val="9C8713"/>
                </a:solidFill>
              </a:rPr>
              <a:t>zijn per definitie gemeenschappelijke doelen omdat ze de </a:t>
            </a:r>
            <a:r>
              <a:rPr lang="nl-BE" sz="2000" b="1">
                <a:solidFill>
                  <a:srgbClr val="9C8713"/>
                </a:solidFill>
              </a:rPr>
              <a:t>wettelijke ondergrens </a:t>
            </a:r>
            <a:r>
              <a:rPr lang="nl-BE" sz="2000">
                <a:solidFill>
                  <a:srgbClr val="9C8713"/>
                </a:solidFill>
              </a:rPr>
              <a:t>aangeven die elke leerling moet bereiken. In het decreet (2025) wordt onderscheid gemaakt tussen: </a:t>
            </a:r>
          </a:p>
          <a:p>
            <a:endParaRPr lang="nl-BE" sz="2000">
              <a:solidFill>
                <a:srgbClr val="9C8713"/>
              </a:solidFill>
            </a:endParaRPr>
          </a:p>
          <a:p>
            <a:r>
              <a:rPr lang="nl-BE" sz="2000">
                <a:solidFill>
                  <a:srgbClr val="9C8713"/>
                </a:solidFill>
              </a:rPr>
              <a:t>			• </a:t>
            </a:r>
            <a:r>
              <a:rPr lang="nl-BE" sz="2000" b="1">
                <a:solidFill>
                  <a:srgbClr val="9C8713"/>
                </a:solidFill>
              </a:rPr>
              <a:t>na te streven minimumdoelen op populatieniveau</a:t>
            </a:r>
            <a:endParaRPr lang="nl-BE" sz="2000" i="1">
              <a:solidFill>
                <a:srgbClr val="9C8713"/>
              </a:solidFill>
            </a:endParaRPr>
          </a:p>
          <a:p>
            <a:endParaRPr lang="nl-BE" sz="2000">
              <a:solidFill>
                <a:srgbClr val="9C8713"/>
              </a:solidFill>
            </a:endParaRPr>
          </a:p>
          <a:p>
            <a:r>
              <a:rPr lang="nl-BE" sz="2000">
                <a:solidFill>
                  <a:srgbClr val="9C8713"/>
                </a:solidFill>
              </a:rPr>
              <a:t>			• </a:t>
            </a:r>
            <a:r>
              <a:rPr lang="nl-BE" sz="2000" b="1">
                <a:solidFill>
                  <a:srgbClr val="9C8713"/>
                </a:solidFill>
              </a:rPr>
              <a:t>te bereiken minimumdoelen op populatieniveau</a:t>
            </a:r>
          </a:p>
          <a:p>
            <a:endParaRPr lang="nl-BE" sz="2000">
              <a:solidFill>
                <a:srgbClr val="9C8713"/>
              </a:solidFill>
            </a:endParaRPr>
          </a:p>
          <a:p>
            <a:r>
              <a:rPr lang="nl-BE" sz="2000">
                <a:solidFill>
                  <a:srgbClr val="9C8713"/>
                </a:solidFill>
              </a:rPr>
              <a:t>			• </a:t>
            </a:r>
            <a:r>
              <a:rPr lang="nl-BE" sz="2000" b="1">
                <a:solidFill>
                  <a:srgbClr val="9C8713"/>
                </a:solidFill>
              </a:rPr>
              <a:t>te bereiken minimumdoelen op individueel niveau</a:t>
            </a:r>
            <a:endParaRPr lang="nl-BE" sz="2000">
              <a:solidFill>
                <a:srgbClr val="9C8713"/>
              </a:solidFill>
            </a:endParaRPr>
          </a:p>
        </p:txBody>
      </p:sp>
      <p:pic>
        <p:nvPicPr>
          <p:cNvPr id="4" name="Content Placeholder 3" descr="A logo with a face and text&#10;&#10;AI-generated content may be incorrect.">
            <a:extLst>
              <a:ext uri="{FF2B5EF4-FFF2-40B4-BE49-F238E27FC236}">
                <a16:creationId xmlns:a16="http://schemas.microsoft.com/office/drawing/2014/main" id="{0C96766A-F2FC-8950-7E64-E79B51797C69}"/>
              </a:ext>
            </a:extLst>
          </p:cNvPr>
          <p:cNvPicPr>
            <a:picLocks noChangeAspect="1"/>
          </p:cNvPicPr>
          <p:nvPr/>
        </p:nvPicPr>
        <p:blipFill>
          <a:blip r:embed="rId2"/>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95185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543B426-B0B5-FA73-119D-E8FD59E288A3}"/>
              </a:ext>
            </a:extLst>
          </p:cNvPr>
          <p:cNvPicPr>
            <a:picLocks noChangeAspect="1"/>
          </p:cNvPicPr>
          <p:nvPr/>
        </p:nvPicPr>
        <p:blipFill>
          <a:blip r:embed="rId2"/>
          <a:srcRect l="9000" t="9037" r="13333" b="7704"/>
          <a:stretch>
            <a:fillRect/>
          </a:stretch>
        </p:blipFill>
        <p:spPr>
          <a:xfrm>
            <a:off x="2702560" y="81280"/>
            <a:ext cx="7284720" cy="4392717"/>
          </a:xfrm>
          <a:prstGeom prst="rect">
            <a:avLst/>
          </a:prstGeom>
        </p:spPr>
      </p:pic>
      <p:pic>
        <p:nvPicPr>
          <p:cNvPr id="5" name="Afbeelding 4">
            <a:extLst>
              <a:ext uri="{FF2B5EF4-FFF2-40B4-BE49-F238E27FC236}">
                <a16:creationId xmlns:a16="http://schemas.microsoft.com/office/drawing/2014/main" id="{C2A223DB-6797-D6D4-5369-75873D73A9C3}"/>
              </a:ext>
            </a:extLst>
          </p:cNvPr>
          <p:cNvPicPr>
            <a:picLocks noChangeAspect="1"/>
          </p:cNvPicPr>
          <p:nvPr/>
        </p:nvPicPr>
        <p:blipFill>
          <a:blip r:embed="rId3"/>
          <a:srcRect l="6750" t="55259" r="14334" b="10815"/>
          <a:stretch>
            <a:fillRect/>
          </a:stretch>
        </p:blipFill>
        <p:spPr>
          <a:xfrm>
            <a:off x="2438400" y="4185920"/>
            <a:ext cx="7426960" cy="2387599"/>
          </a:xfrm>
          <a:prstGeom prst="rect">
            <a:avLst/>
          </a:prstGeom>
        </p:spPr>
      </p:pic>
      <p:pic>
        <p:nvPicPr>
          <p:cNvPr id="4" name="Content Placeholder 3" descr="A logo with a face and text&#10;&#10;AI-generated content may be incorrect.">
            <a:extLst>
              <a:ext uri="{FF2B5EF4-FFF2-40B4-BE49-F238E27FC236}">
                <a16:creationId xmlns:a16="http://schemas.microsoft.com/office/drawing/2014/main" id="{BE5C31C5-03B2-AF4B-4C75-72DFEA8DF266}"/>
              </a:ext>
            </a:extLst>
          </p:cNvPr>
          <p:cNvPicPr>
            <a:picLocks noChangeAspect="1"/>
          </p:cNvPicPr>
          <p:nvPr/>
        </p:nvPicPr>
        <p:blipFill>
          <a:blip r:embed="rId4"/>
          <a:stretch>
            <a:fillRect/>
          </a:stretch>
        </p:blipFill>
        <p:spPr>
          <a:xfrm>
            <a:off x="10616184" y="5388134"/>
            <a:ext cx="1469136" cy="1469136"/>
          </a:xfrm>
          <a:prstGeom prst="rect">
            <a:avLst/>
          </a:prstGeom>
        </p:spPr>
      </p:pic>
    </p:spTree>
    <p:extLst>
      <p:ext uri="{BB962C8B-B14F-4D97-AF65-F5344CB8AC3E}">
        <p14:creationId xmlns:p14="http://schemas.microsoft.com/office/powerpoint/2010/main" val="1217278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caa6448-6f29-475d-b9b1-3a509751c4b1">
      <Terms xmlns="http://schemas.microsoft.com/office/infopath/2007/PartnerControls"/>
    </lcf76f155ced4ddcb4097134ff3c332f>
    <TaxCatchAll xmlns="06f9d18b-b04a-45ec-b75e-515c4b0da3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4AC001D8EE1F439FB29A935639CC4E" ma:contentTypeVersion="23" ma:contentTypeDescription="Een nieuw document maken." ma:contentTypeScope="" ma:versionID="926a1c04c82e2ea85762cc41d276bba3">
  <xsd:schema xmlns:xsd="http://www.w3.org/2001/XMLSchema" xmlns:xs="http://www.w3.org/2001/XMLSchema" xmlns:p="http://schemas.microsoft.com/office/2006/metadata/properties" xmlns:ns2="1caa6448-6f29-475d-b9b1-3a509751c4b1" xmlns:ns3="06f9d18b-b04a-45ec-b75e-515c4b0da33e" targetNamespace="http://schemas.microsoft.com/office/2006/metadata/properties" ma:root="true" ma:fieldsID="7d0f14176a68f9ff21cbe5fd65b2faf9" ns2:_="" ns3:_="">
    <xsd:import namespace="1caa6448-6f29-475d-b9b1-3a509751c4b1"/>
    <xsd:import namespace="06f9d18b-b04a-45ec-b75e-515c4b0da33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aa6448-6f29-475d-b9b1-3a509751c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10ab500b-75fa-43c1-965e-413fad003f4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6f9d18b-b04a-45ec-b75e-515c4b0da33e" elementFormDefault="qualified">
    <xsd:import namespace="http://schemas.microsoft.com/office/2006/documentManagement/types"/>
    <xsd:import namespace="http://schemas.microsoft.com/office/infopath/2007/PartnerControls"/>
    <xsd:element name="SharedWithUsers" ma:index="1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59bf3811-26ef-49a3-97f8-4a822c9153ae}" ma:internalName="TaxCatchAll" ma:showField="CatchAllData" ma:web="06f9d18b-b04a-45ec-b75e-515c4b0da3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026E18-D8A3-4165-BE54-DFFD60479A84}">
  <ds:schemaRefs>
    <ds:schemaRef ds:uri="06f9d18b-b04a-45ec-b75e-515c4b0da33e"/>
    <ds:schemaRef ds:uri="1caa6448-6f29-475d-b9b1-3a509751c4b1"/>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0BA9B73-F654-4B90-B4B0-161CE2FE13D6}">
  <ds:schemaRefs>
    <ds:schemaRef ds:uri="http://schemas.microsoft.com/sharepoint/v3/contenttype/forms"/>
  </ds:schemaRefs>
</ds:datastoreItem>
</file>

<file path=customXml/itemProps3.xml><?xml version="1.0" encoding="utf-8"?>
<ds:datastoreItem xmlns:ds="http://schemas.openxmlformats.org/officeDocument/2006/customXml" ds:itemID="{3B838981-F986-40B3-B3D7-AED153E0A748}">
  <ds:schemaRefs>
    <ds:schemaRef ds:uri="06f9d18b-b04a-45ec-b75e-515c4b0da33e"/>
    <ds:schemaRef ds:uri="1caa6448-6f29-475d-b9b1-3a509751c4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4671</Words>
  <Application>Microsoft Office PowerPoint</Application>
  <PresentationFormat>Breedbeeld</PresentationFormat>
  <Paragraphs>347</Paragraphs>
  <Slides>55</Slides>
  <Notes>5</Notes>
  <HiddenSlides>0</HiddenSlides>
  <MMClips>0</MMClips>
  <ScaleCrop>false</ScaleCrop>
  <HeadingPairs>
    <vt:vector size="6" baseType="variant">
      <vt:variant>
        <vt:lpstr>Gebruikte lettertypen</vt:lpstr>
      </vt:variant>
      <vt:variant>
        <vt:i4>12</vt:i4>
      </vt:variant>
      <vt:variant>
        <vt:lpstr>Thema</vt:lpstr>
      </vt:variant>
      <vt:variant>
        <vt:i4>1</vt:i4>
      </vt:variant>
      <vt:variant>
        <vt:lpstr>Diatitels</vt:lpstr>
      </vt:variant>
      <vt:variant>
        <vt:i4>55</vt:i4>
      </vt:variant>
    </vt:vector>
  </HeadingPairs>
  <TitlesOfParts>
    <vt:vector size="68" baseType="lpstr">
      <vt:lpstr>ADLaM Display</vt:lpstr>
      <vt:lpstr>Aptos</vt:lpstr>
      <vt:lpstr>Aptos Display</vt:lpstr>
      <vt:lpstr>Arial</vt:lpstr>
      <vt:lpstr>Arial,Sans-Serif</vt:lpstr>
      <vt:lpstr>Calibri</vt:lpstr>
      <vt:lpstr>Calibri,Sans-Serif</vt:lpstr>
      <vt:lpstr>Courier New</vt:lpstr>
      <vt:lpstr>Symbol</vt:lpstr>
      <vt:lpstr>Times New Roman</vt:lpstr>
      <vt:lpstr>Times New Roman,Nunito</vt:lpstr>
      <vt:lpstr>Wingdings</vt:lpstr>
      <vt:lpstr>office theme</vt:lpstr>
      <vt:lpstr>Inspiratiefiches</vt:lpstr>
      <vt:lpstr>Minimumdoelen en onderwijsdoelen</vt:lpstr>
      <vt:lpstr>Minimumdoelen  basisonderwijs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Eerste graad – Nederlands – spreken, lezen, luisteren, literatuur</vt:lpstr>
      <vt:lpstr>Eerste graad – Muzische vorming – beeld</vt:lpstr>
      <vt:lpstr>Vierde leerjaar – Nederlands – lezen – tekstsoorten en tekstconventies</vt:lpstr>
      <vt:lpstr>Vierde leerjaar – Nederlands – woordenschat</vt:lpstr>
      <vt:lpstr>Vierde leerjaar – Nederlands – woordenschat</vt:lpstr>
      <vt:lpstr>Vierde leerjaar – Nederlands – literatuur – interactie met literatuur</vt:lpstr>
      <vt:lpstr>Vierde leerjaar – Nederlands – literatuur – interactie met literatuur</vt:lpstr>
      <vt:lpstr>Vierde leerjaar – Nederlands – literatuur – interactie met literatuur</vt:lpstr>
      <vt:lpstr>Zesde leerjaar – geschiedenis </vt:lpstr>
      <vt:lpstr>Eindtermen  secundair onderwijs</vt:lpstr>
      <vt:lpstr>PowerPoint-presentatie</vt:lpstr>
      <vt:lpstr>Eerste graad secundair (b-stroom) – historisch bewustzijn</vt:lpstr>
      <vt:lpstr>Tweede graad secundair – Nederlands, burgerschap</vt:lpstr>
      <vt:lpstr>Kern van de Leesjury</vt:lpstr>
      <vt:lpstr>PowerPoint-presentatie</vt:lpstr>
      <vt:lpstr>Aan de slag</vt:lpstr>
      <vt:lpstr>In interactie gaan over boeken</vt:lpstr>
      <vt:lpstr>In interactie gaan over boeken</vt:lpstr>
      <vt:lpstr>PowerPoint-presentatie</vt:lpstr>
      <vt:lpstr>PowerPoint-presentatie</vt:lpstr>
      <vt:lpstr>PowerPoint-presentatie</vt:lpstr>
      <vt:lpstr>In interactie gaan over boeken</vt:lpstr>
      <vt:lpstr>PowerPoint-presentatie</vt:lpstr>
      <vt:lpstr>PowerPoint-presentatie</vt:lpstr>
      <vt:lpstr>PowerPoint-presentatie</vt:lpstr>
      <vt:lpstr>PowerPoint-presentatie</vt:lpstr>
      <vt:lpstr>PowerPoint-presentatie</vt:lpstr>
      <vt:lpstr>In interactie gaan over boeken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Margot Van Dingenen | Iedereen Leest</cp:lastModifiedBy>
  <cp:revision>318</cp:revision>
  <dcterms:created xsi:type="dcterms:W3CDTF">2026-06-23T14:57:35Z</dcterms:created>
  <dcterms:modified xsi:type="dcterms:W3CDTF">2026-06-29T12:03:31Z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0x010100B34AC001D8EE1F439FB29A935639CC4E</vt:lpwstr>
  </property>
  <property fmtid="{D5CDD505-2E9C-101B-9397-08002B2CF9AE}" pid="3" name="MediaServiceImageTags">
    <vt:lpwstr/>
  </property>
</Properties>
</file>